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5.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6.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7.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 id="2147483749" r:id="rId2"/>
    <p:sldMasterId id="2147483762" r:id="rId3"/>
    <p:sldMasterId id="2147483775" r:id="rId4"/>
    <p:sldMasterId id="2147483800" r:id="rId5"/>
    <p:sldMasterId id="2147483813" r:id="rId6"/>
    <p:sldMasterId id="2147483825" r:id="rId7"/>
    <p:sldMasterId id="2147483850" r:id="rId8"/>
    <p:sldMasterId id="2147483862" r:id="rId9"/>
    <p:sldMasterId id="2147483874" r:id="rId10"/>
    <p:sldMasterId id="2147483886" r:id="rId11"/>
    <p:sldMasterId id="2147483938" r:id="rId12"/>
    <p:sldMasterId id="2147483950" r:id="rId13"/>
    <p:sldMasterId id="2147483963" r:id="rId14"/>
    <p:sldMasterId id="2147483975" r:id="rId15"/>
    <p:sldMasterId id="2147483988" r:id="rId16"/>
    <p:sldMasterId id="2147484037" r:id="rId17"/>
    <p:sldMasterId id="2147484052" r:id="rId18"/>
  </p:sldMasterIdLst>
  <p:notesMasterIdLst>
    <p:notesMasterId r:id="rId73"/>
  </p:notesMasterIdLst>
  <p:handoutMasterIdLst>
    <p:handoutMasterId r:id="rId74"/>
  </p:handoutMasterIdLst>
  <p:sldIdLst>
    <p:sldId id="767" r:id="rId19"/>
    <p:sldId id="258" r:id="rId20"/>
    <p:sldId id="768" r:id="rId21"/>
    <p:sldId id="538" r:id="rId22"/>
    <p:sldId id="782" r:id="rId23"/>
    <p:sldId id="783" r:id="rId24"/>
    <p:sldId id="351" r:id="rId25"/>
    <p:sldId id="460" r:id="rId26"/>
    <p:sldId id="761" r:id="rId27"/>
    <p:sldId id="434" r:id="rId28"/>
    <p:sldId id="769" r:id="rId29"/>
    <p:sldId id="435" r:id="rId30"/>
    <p:sldId id="436" r:id="rId31"/>
    <p:sldId id="526" r:id="rId32"/>
    <p:sldId id="338" r:id="rId33"/>
    <p:sldId id="437" r:id="rId34"/>
    <p:sldId id="331" r:id="rId35"/>
    <p:sldId id="461" r:id="rId36"/>
    <p:sldId id="741" r:id="rId37"/>
    <p:sldId id="464" r:id="rId38"/>
    <p:sldId id="780" r:id="rId39"/>
    <p:sldId id="773" r:id="rId40"/>
    <p:sldId id="362" r:id="rId41"/>
    <p:sldId id="363" r:id="rId42"/>
    <p:sldId id="364" r:id="rId43"/>
    <p:sldId id="366" r:id="rId44"/>
    <p:sldId id="367" r:id="rId45"/>
    <p:sldId id="365" r:id="rId46"/>
    <p:sldId id="781" r:id="rId47"/>
    <p:sldId id="509" r:id="rId48"/>
    <p:sldId id="510" r:id="rId49"/>
    <p:sldId id="511" r:id="rId50"/>
    <p:sldId id="546" r:id="rId51"/>
    <p:sldId id="427" r:id="rId52"/>
    <p:sldId id="430" r:id="rId53"/>
    <p:sldId id="532" r:id="rId54"/>
    <p:sldId id="547" r:id="rId55"/>
    <p:sldId id="452" r:id="rId56"/>
    <p:sldId id="416" r:id="rId57"/>
    <p:sldId id="417" r:id="rId58"/>
    <p:sldId id="418" r:id="rId59"/>
    <p:sldId id="548" r:id="rId60"/>
    <p:sldId id="762" r:id="rId61"/>
    <p:sldId id="419" r:id="rId62"/>
    <p:sldId id="420" r:id="rId63"/>
    <p:sldId id="421" r:id="rId64"/>
    <p:sldId id="422" r:id="rId65"/>
    <p:sldId id="423" r:id="rId66"/>
    <p:sldId id="541" r:id="rId67"/>
    <p:sldId id="482" r:id="rId68"/>
    <p:sldId id="483" r:id="rId69"/>
    <p:sldId id="486" r:id="rId70"/>
    <p:sldId id="413" r:id="rId71"/>
    <p:sldId id="414" r:id="rId72"/>
  </p:sldIdLst>
  <p:sldSz cx="9144000" cy="6858000" type="screen4x3"/>
  <p:notesSz cx="6794500" cy="9931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8"/>
    <a:srgbClr val="432428"/>
    <a:srgbClr val="FF2600"/>
    <a:srgbClr val="F7DFF7"/>
    <a:srgbClr val="EEAEE6"/>
    <a:srgbClr val="3B1C03"/>
    <a:srgbClr val="481A20"/>
    <a:srgbClr val="6B272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1"/>
    <p:restoredTop sz="94599"/>
  </p:normalViewPr>
  <p:slideViewPr>
    <p:cSldViewPr>
      <p:cViewPr varScale="1">
        <p:scale>
          <a:sx n="100" d="100"/>
          <a:sy n="100" d="100"/>
        </p:scale>
        <p:origin x="1848" y="17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436529C9-23EE-4364-B75E-3DFAFE85E483}" type="datetimeFigureOut">
              <a:rPr lang="nl-NL" smtClean="0"/>
              <a:t>13-09-20</a:t>
            </a:fld>
            <a:endParaRPr lang="nl-NL"/>
          </a:p>
        </p:txBody>
      </p:sp>
      <p:sp>
        <p:nvSpPr>
          <p:cNvPr id="4" name="Tijdelijke aanduiding voor voettekst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41681239-BCA5-409F-AE61-26B6DFD49440}" type="slidenum">
              <a:rPr lang="nl-NL" smtClean="0"/>
              <a:t>‹nr.›</a:t>
            </a:fld>
            <a:endParaRPr lang="nl-NL"/>
          </a:p>
        </p:txBody>
      </p:sp>
    </p:spTree>
    <p:extLst>
      <p:ext uri="{BB962C8B-B14F-4D97-AF65-F5344CB8AC3E}">
        <p14:creationId xmlns:p14="http://schemas.microsoft.com/office/powerpoint/2010/main" val="2612424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668A02A2-D7CA-4341-A75E-A9D915CA3705}" type="datetimeFigureOut">
              <a:rPr lang="nl-NL" smtClean="0"/>
              <a:t>13-09-20</a:t>
            </a:fld>
            <a:endParaRPr lang="nl-NL"/>
          </a:p>
        </p:txBody>
      </p:sp>
      <p:sp>
        <p:nvSpPr>
          <p:cNvPr id="4" name="Tijdelijke aanduiding voor dia-afbeelding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2A5B43F6-CC01-43BF-80EE-6BCF4EA79E00}" type="slidenum">
              <a:rPr lang="nl-NL" smtClean="0"/>
              <a:t>‹nr.›</a:t>
            </a:fld>
            <a:endParaRPr lang="nl-NL"/>
          </a:p>
        </p:txBody>
      </p:sp>
    </p:spTree>
    <p:extLst>
      <p:ext uri="{BB962C8B-B14F-4D97-AF65-F5344CB8AC3E}">
        <p14:creationId xmlns:p14="http://schemas.microsoft.com/office/powerpoint/2010/main" val="173960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uur workshop 30 personen</a:t>
            </a:r>
          </a:p>
        </p:txBody>
      </p:sp>
      <p:sp>
        <p:nvSpPr>
          <p:cNvPr id="4" name="Tijdelijke aanduiding voor dianummer 3"/>
          <p:cNvSpPr>
            <a:spLocks noGrp="1"/>
          </p:cNvSpPr>
          <p:nvPr>
            <p:ph type="sldNum" sz="quarter" idx="5"/>
          </p:nvPr>
        </p:nvSpPr>
        <p:spPr/>
        <p:txBody>
          <a:bodyPr/>
          <a:lstStyle/>
          <a:p>
            <a:fld id="{2A5B43F6-CC01-43BF-80EE-6BCF4EA79E00}" type="slidenum">
              <a:rPr lang="nl-NL" smtClean="0"/>
              <a:t>1</a:t>
            </a:fld>
            <a:endParaRPr lang="nl-NL"/>
          </a:p>
        </p:txBody>
      </p:sp>
    </p:spTree>
    <p:extLst>
      <p:ext uri="{BB962C8B-B14F-4D97-AF65-F5344CB8AC3E}">
        <p14:creationId xmlns:p14="http://schemas.microsoft.com/office/powerpoint/2010/main" val="1863123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Rectangle 2">
            <a:extLst>
              <a:ext uri="{FF2B5EF4-FFF2-40B4-BE49-F238E27FC236}">
                <a16:creationId xmlns:a16="http://schemas.microsoft.com/office/drawing/2014/main" id="{55384F39-8599-AA49-8D09-94C206F8B735}"/>
              </a:ext>
            </a:extLst>
          </p:cNvPr>
          <p:cNvSpPr>
            <a:spLocks noGrp="1" noRot="1" noChangeAspect="1" noChangeArrowheads="1" noTextEdit="1"/>
          </p:cNvSpPr>
          <p:nvPr>
            <p:ph type="sldImg"/>
          </p:nvPr>
        </p:nvSpPr>
        <p:spPr>
          <a:ln/>
        </p:spPr>
      </p:sp>
      <p:sp>
        <p:nvSpPr>
          <p:cNvPr id="406530" name="Rectangle 3">
            <a:extLst>
              <a:ext uri="{FF2B5EF4-FFF2-40B4-BE49-F238E27FC236}">
                <a16:creationId xmlns:a16="http://schemas.microsoft.com/office/drawing/2014/main" id="{7000BB58-3BC4-4944-9AE3-FF2DC17A7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745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Tijdelijke aanduiding voor dia-afbeelding 1">
            <a:extLst>
              <a:ext uri="{FF2B5EF4-FFF2-40B4-BE49-F238E27FC236}">
                <a16:creationId xmlns:a16="http://schemas.microsoft.com/office/drawing/2014/main" id="{D2A5B7DD-A607-9248-B861-D16CDB631D82}"/>
              </a:ext>
            </a:extLst>
          </p:cNvPr>
          <p:cNvSpPr>
            <a:spLocks noGrp="1" noRot="1" noChangeAspect="1" noTextEdit="1"/>
          </p:cNvSpPr>
          <p:nvPr>
            <p:ph type="sldImg"/>
          </p:nvPr>
        </p:nvSpPr>
        <p:spPr>
          <a:ln/>
        </p:spPr>
      </p:sp>
      <p:sp>
        <p:nvSpPr>
          <p:cNvPr id="408578" name="Tijdelijke aanduiding voor notities 2">
            <a:extLst>
              <a:ext uri="{FF2B5EF4-FFF2-40B4-BE49-F238E27FC236}">
                <a16:creationId xmlns:a16="http://schemas.microsoft.com/office/drawing/2014/main" id="{86D7BA7D-FC2E-4B4F-A2D9-B2F010F876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latin typeface="Arial" panose="020B0604020202020204" pitchFamily="34" charset="0"/>
                <a:cs typeface="Arial" panose="020B0604020202020204" pitchFamily="34" charset="0"/>
              </a:rPr>
              <a:t>False memories….</a:t>
            </a:r>
          </a:p>
          <a:p>
            <a:r>
              <a:rPr lang="nl-NL" altLang="nl-NL">
                <a:latin typeface="Arial" panose="020B0604020202020204" pitchFamily="34" charset="0"/>
                <a:cs typeface="Arial" panose="020B0604020202020204" pitchFamily="34" charset="0"/>
              </a:rPr>
              <a:t>Deese/Roediger/McDermott paradigma (DRM)</a:t>
            </a:r>
          </a:p>
          <a:p>
            <a:r>
              <a:rPr lang="nl-NL" altLang="nl-NL">
                <a:latin typeface="Arial" panose="020B0604020202020204" pitchFamily="34" charset="0"/>
                <a:cs typeface="Arial" panose="020B0604020202020204" pitchFamily="34" charset="0"/>
              </a:rPr>
              <a:t>Wat betekent dit? Wees je bewust dat je in je verhaal/ presentatie o.i.d. wel eens een aantal ‘’verkeerde’ links kunt activeren bij je toehoorders! Voorbeeld onderwijs leergesprek: dan kunnen ook de verkeerde associaties bij de groep worden opgeslagen …</a:t>
            </a:r>
          </a:p>
        </p:txBody>
      </p:sp>
      <p:sp>
        <p:nvSpPr>
          <p:cNvPr id="408579" name="Tijdelijke aanduiding voor dianummer 3">
            <a:extLst>
              <a:ext uri="{FF2B5EF4-FFF2-40B4-BE49-F238E27FC236}">
                <a16:creationId xmlns:a16="http://schemas.microsoft.com/office/drawing/2014/main" id="{3E9DFE4F-D287-7F48-845A-F774A87DCA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B7BA20-85B5-D240-8EA1-F54E5CF45B0A}"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1819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ijdelijke aanduiding voor dia-afbeelding 1"/>
          <p:cNvSpPr>
            <a:spLocks noGrp="1" noRot="1" noChangeAspect="1" noTextEdit="1"/>
          </p:cNvSpPr>
          <p:nvPr>
            <p:ph type="sldImg"/>
          </p:nvPr>
        </p:nvSpPr>
        <p:spPr>
          <a:ln/>
        </p:spPr>
      </p:sp>
      <p:sp>
        <p:nvSpPr>
          <p:cNvPr id="279554"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l-NL" dirty="0"/>
              <a:t>Nadenken over nieuw werk gaat altijd gepaard met de angst voor mogelijk verlies.</a:t>
            </a:r>
            <a:br>
              <a:rPr lang="nl-NL" dirty="0"/>
            </a:br>
            <a:r>
              <a:rPr lang="nl-NL" dirty="0"/>
              <a:t>Terwijl je juist dopamine nodig hebt voor de zoektocht, geen adrenaline</a:t>
            </a:r>
            <a:endParaRPr lang="nl-NL" altLang="nl-NL" dirty="0"/>
          </a:p>
        </p:txBody>
      </p:sp>
      <p:sp>
        <p:nvSpPr>
          <p:cNvPr id="279555"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Arial" charset="0"/>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7C1161E-A5F3-BE46-AC77-BEEAF1BDAA46}" type="slidenum">
              <a:rPr kumimoji="0" lang="nl-NL" altLang="nl-NL" sz="1200" b="0" i="0" u="none" strike="noStrike" kern="1200" cap="none" spc="0" normalizeH="0" baseline="0" noProof="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ct val="0"/>
                </a:spcBef>
                <a:spcAft>
                  <a:spcPts val="0"/>
                </a:spcAft>
                <a:buClrTx/>
                <a:buSzTx/>
                <a:buFontTx/>
                <a:buNone/>
                <a:tabLst/>
                <a:defRPr/>
              </a:pPr>
              <a:t>38</a:t>
            </a:fld>
            <a:endParaRPr kumimoji="0" lang="nl-NL" altLang="nl-NL" sz="1200" b="0" i="0" u="none" strike="noStrike" kern="1200" cap="none" spc="0" normalizeH="0" baseline="0" noProof="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4062807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ijdelijke aanduiding voor dia-afbeelding 1"/>
          <p:cNvSpPr>
            <a:spLocks noGrp="1" noRot="1" noChangeAspect="1" noTextEdit="1"/>
          </p:cNvSpPr>
          <p:nvPr>
            <p:ph type="sldImg"/>
          </p:nvPr>
        </p:nvSpPr>
        <p:spPr>
          <a:ln/>
        </p:spPr>
      </p:sp>
      <p:sp>
        <p:nvSpPr>
          <p:cNvPr id="279554"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l-NL" altLang="nl-NL"/>
              <a:t>Status afnemen: doet pijn, wordt herinnerd.</a:t>
            </a:r>
          </a:p>
          <a:p>
            <a:pPr eaLnBrk="1" hangingPunct="1">
              <a:spcBef>
                <a:spcPct val="0"/>
              </a:spcBef>
            </a:pPr>
            <a:r>
              <a:rPr lang="nl-NL" altLang="nl-NL"/>
              <a:t>Eigen voorbeeld: brein, geeft status</a:t>
            </a:r>
          </a:p>
          <a:p>
            <a:pPr eaLnBrk="1" hangingPunct="1">
              <a:spcBef>
                <a:spcPct val="0"/>
              </a:spcBef>
            </a:pPr>
            <a:r>
              <a:rPr lang="nl-NL" altLang="nl-NL"/>
              <a:t>Kun je snel geven, in kleine dingen, veel in attributies</a:t>
            </a:r>
          </a:p>
        </p:txBody>
      </p:sp>
      <p:sp>
        <p:nvSpPr>
          <p:cNvPr id="279555"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Arial" charset="0"/>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2BDB90D-6EC7-3240-AF93-A419567CA28E}" type="slidenum">
              <a:rPr kumimoji="0" lang="nl-NL" altLang="nl-NL" sz="1200" b="0" i="0" u="none" strike="noStrike" kern="1200" cap="none" spc="0" normalizeH="0" baseline="0" noProof="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ct val="0"/>
                </a:spcBef>
                <a:spcAft>
                  <a:spcPts val="0"/>
                </a:spcAft>
                <a:buClrTx/>
                <a:buSzTx/>
                <a:buFontTx/>
                <a:buNone/>
                <a:tabLst/>
                <a:defRPr/>
              </a:pPr>
              <a:t>40</a:t>
            </a:fld>
            <a:endParaRPr kumimoji="0" lang="nl-NL" altLang="nl-NL" sz="1200" b="0" i="0" u="none" strike="noStrike" kern="1200" cap="none" spc="0" normalizeH="0" baseline="0" noProof="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3416147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A5B43F6-CC01-43BF-80EE-6BCF4EA79E00}" type="slidenum">
              <a:rPr lang="nl-NL" smtClean="0"/>
              <a:t>48</a:t>
            </a:fld>
            <a:endParaRPr lang="nl-NL"/>
          </a:p>
        </p:txBody>
      </p:sp>
    </p:spTree>
    <p:extLst>
      <p:ext uri="{BB962C8B-B14F-4D97-AF65-F5344CB8AC3E}">
        <p14:creationId xmlns:p14="http://schemas.microsoft.com/office/powerpoint/2010/main" val="1344492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latin typeface="Arial" charset="0"/>
              <a:cs typeface="Arial" charset="0"/>
            </a:endParaRPr>
          </a:p>
        </p:txBody>
      </p:sp>
    </p:spTree>
    <p:extLst>
      <p:ext uri="{BB962C8B-B14F-4D97-AF65-F5344CB8AC3E}">
        <p14:creationId xmlns:p14="http://schemas.microsoft.com/office/powerpoint/2010/main" val="64497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2203291-2EF7-475E-A32F-4CC822AFF40A}" type="slidenum">
              <a:rPr kumimoji="0" lang="nl-NL"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15053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150533" name="Tijdelijke aanduiding voor dia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DD288C-C4C0-4D7E-BD6E-04F03C439655}" type="slidenum">
              <a:rPr kumimoji="0" lang="nl-NL" altLang="nl-NL"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l-NL" altLang="nl-NL"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05147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Arial" charset="0"/>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D1098B2-834A-584D-BF7C-0A4EE3EFFCE5}" type="slidenum">
              <a:rPr kumimoji="0" lang="nl-NL" altLang="nl-NL" sz="1200" b="0" i="0" u="none" strike="noStrike" kern="1200" cap="none" spc="0" normalizeH="0" baseline="0" noProof="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nl-NL" altLang="nl-NL" sz="1200" b="0" i="0" u="none" strike="noStrike" kern="1200" cap="none" spc="0" normalizeH="0" baseline="0" noProof="0">
              <a:ln>
                <a:noFill/>
              </a:ln>
              <a:solidFill>
                <a:srgbClr val="000000"/>
              </a:solidFill>
              <a:effectLst/>
              <a:uLnTx/>
              <a:uFillTx/>
              <a:latin typeface="Arial" charset="0"/>
              <a:cs typeface="Arial" charset="0"/>
            </a:endParaRPr>
          </a:p>
        </p:txBody>
      </p:sp>
      <p:sp>
        <p:nvSpPr>
          <p:cNvPr id="233474" name="Tijdelijke aanduiding voor dia-afbeelding 1"/>
          <p:cNvSpPr>
            <a:spLocks noGrp="1" noRot="1" noChangeAspect="1" noTextEdit="1"/>
          </p:cNvSpPr>
          <p:nvPr>
            <p:ph type="sldImg"/>
          </p:nvPr>
        </p:nvSpPr>
        <p:spPr>
          <a:xfrm>
            <a:off x="1144588" y="687388"/>
            <a:ext cx="4570412" cy="3427412"/>
          </a:xfrm>
          <a:ln/>
        </p:spPr>
      </p:sp>
      <p:sp>
        <p:nvSpPr>
          <p:cNvPr id="23347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NL"/>
              <a:t>Met behulp van neuron</a:t>
            </a:r>
          </a:p>
        </p:txBody>
      </p:sp>
      <p:sp>
        <p:nvSpPr>
          <p:cNvPr id="233476" name="Tijdelijke aanduiding voor dia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ea typeface="Arial" charset="0"/>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4446BC-66E9-F447-AE14-3BA6300D545C}" type="slidenum">
              <a:rPr kumimoji="0" lang="nl-NL" altLang="nl-NL" sz="1200" b="0" i="0" u="none" strike="noStrike" kern="1200" cap="none" spc="0" normalizeH="0" baseline="0" noProof="0" smtClean="0">
                <a:ln>
                  <a:noFill/>
                </a:ln>
                <a:solidFill>
                  <a:srgbClr val="000000"/>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nl-NL" altLang="nl-NL" sz="1200" b="0" i="0" u="none" strike="noStrike" kern="1200" cap="none" spc="0" normalizeH="0" baseline="0" noProof="0">
              <a:ln>
                <a:noFill/>
              </a:ln>
              <a:solidFill>
                <a:srgbClr val="000000"/>
              </a:solidFill>
              <a:effectLst/>
              <a:uLnTx/>
              <a:uFillTx/>
              <a:latin typeface="Calibri" charset="0"/>
              <a:cs typeface="Arial" charset="0"/>
            </a:endParaRPr>
          </a:p>
        </p:txBody>
      </p:sp>
    </p:spTree>
    <p:extLst>
      <p:ext uri="{BB962C8B-B14F-4D97-AF65-F5344CB8AC3E}">
        <p14:creationId xmlns:p14="http://schemas.microsoft.com/office/powerpoint/2010/main" val="134900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Arial" charset="0"/>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ED3DBDC-3F13-2745-9B1F-CE157E7E1A0B}" type="slidenum">
              <a:rPr kumimoji="0" lang="nl-NL" altLang="nl-NL" sz="1200" b="0" i="0" u="none" strike="noStrike" kern="1200" cap="none" spc="0" normalizeH="0" baseline="0" noProof="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nl-NL" altLang="nl-NL" sz="1200" b="0" i="0" u="none" strike="noStrike" kern="1200" cap="none" spc="0" normalizeH="0" baseline="0" noProof="0">
              <a:ln>
                <a:noFill/>
              </a:ln>
              <a:solidFill>
                <a:srgbClr val="000000"/>
              </a:solidFill>
              <a:effectLst/>
              <a:uLnTx/>
              <a:uFillTx/>
              <a:latin typeface="Arial" charset="0"/>
              <a:cs typeface="Arial" charset="0"/>
            </a:endParaRPr>
          </a:p>
        </p:txBody>
      </p:sp>
      <p:sp>
        <p:nvSpPr>
          <p:cNvPr id="235522" name="Tijdelijke aanduiding voor dia-afbeelding 1"/>
          <p:cNvSpPr>
            <a:spLocks noGrp="1" noRot="1" noChangeAspect="1" noTextEdit="1"/>
          </p:cNvSpPr>
          <p:nvPr>
            <p:ph type="sldImg"/>
          </p:nvPr>
        </p:nvSpPr>
        <p:spPr>
          <a:xfrm>
            <a:off x="1144588" y="687388"/>
            <a:ext cx="4570412" cy="3427412"/>
          </a:xfrm>
          <a:ln/>
        </p:spPr>
      </p:sp>
      <p:sp>
        <p:nvSpPr>
          <p:cNvPr id="23552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nl-NL" altLang="nl-NL" b="1"/>
              <a:t>Korte toelichting!</a:t>
            </a:r>
          </a:p>
          <a:p>
            <a:pPr>
              <a:lnSpc>
                <a:spcPct val="80000"/>
              </a:lnSpc>
            </a:pPr>
            <a:r>
              <a:rPr lang="nl-NL" altLang="nl-NL" b="1"/>
              <a:t>De verbinding tussen neuronen verloopt via de synaps. Dat is de kleine spleet tussen het axon en een ontvangend dendriet. </a:t>
            </a:r>
          </a:p>
          <a:p>
            <a:pPr>
              <a:lnSpc>
                <a:spcPct val="80000"/>
              </a:lnSpc>
              <a:buFontTx/>
              <a:buChar char="•"/>
            </a:pPr>
            <a:endParaRPr lang="nl-NL" altLang="nl-NL" b="1"/>
          </a:p>
          <a:p>
            <a:pPr>
              <a:lnSpc>
                <a:spcPct val="80000"/>
              </a:lnSpc>
              <a:buFontTx/>
              <a:buChar char="•"/>
            </a:pPr>
            <a:r>
              <a:rPr lang="nl-NL" altLang="nl-NL"/>
              <a:t>. Door de elektrische impuls die het axon doorgeeft, worden neurotransmitters, chemische stoffen, vrijgelaten in de synaps. De afgescheiden neurotransmitters zorgen ervoor dat de cel met het ontvangende dendriet weer vuurt, als de impuls sterk genoeg is. Als een neuron </a:t>
            </a:r>
            <a:r>
              <a:rPr lang="nl-NL" altLang="nl-NL" b="1" u="sng"/>
              <a:t>vuurt</a:t>
            </a:r>
            <a:r>
              <a:rPr lang="nl-NL" altLang="nl-NL" b="1"/>
              <a:t>,</a:t>
            </a:r>
            <a:r>
              <a:rPr lang="nl-NL" altLang="nl-NL"/>
              <a:t> wil dat zeggen dat het neuron een impuls doorgeeft aan een ander neuron. Deze reactie gaat door en vormt een patroon van neurale connecties die samen vuren. Een neuraal netwerk..</a:t>
            </a:r>
          </a:p>
          <a:p>
            <a:pPr>
              <a:lnSpc>
                <a:spcPct val="80000"/>
              </a:lnSpc>
              <a:buFontTx/>
              <a:buChar char="•"/>
            </a:pPr>
            <a:endParaRPr lang="nl-NL" altLang="nl-NL"/>
          </a:p>
          <a:p>
            <a:pPr>
              <a:lnSpc>
                <a:spcPct val="80000"/>
              </a:lnSpc>
            </a:pPr>
            <a:r>
              <a:rPr lang="nl-NL" altLang="nl-NL"/>
              <a:t>Een </a:t>
            </a:r>
            <a:r>
              <a:rPr lang="nl-NL" altLang="nl-NL" b="1"/>
              <a:t>gedachte of representatie</a:t>
            </a:r>
            <a:r>
              <a:rPr lang="nl-NL" altLang="nl-NL"/>
              <a:t> is een vurend patroon van neuronen, een vurend neuraal netwerk. Duizenden neuronen kunnen betrokken zijn. Het vuren duurt bij elkaar maar een hele korte tijd, er wordt een perceptie gevormd, een gedachte, een representatie. Normaal gesproken, bij geen emotie of herhaling, vervaagt dit vurend patroon. Een vluchtige gedachte. </a:t>
            </a:r>
          </a:p>
          <a:p>
            <a:pPr>
              <a:lnSpc>
                <a:spcPct val="80000"/>
              </a:lnSpc>
            </a:pPr>
            <a:endParaRPr lang="nl-NL" altLang="nl-NL"/>
          </a:p>
          <a:p>
            <a:pPr>
              <a:lnSpc>
                <a:spcPct val="80000"/>
              </a:lnSpc>
            </a:pPr>
            <a:r>
              <a:rPr lang="nl-NL" altLang="nl-NL"/>
              <a:t>Bij een </a:t>
            </a:r>
            <a:r>
              <a:rPr lang="nl-NL" altLang="nl-NL" b="1"/>
              <a:t>herinnering</a:t>
            </a:r>
            <a:r>
              <a:rPr lang="nl-NL" altLang="nl-NL"/>
              <a:t> </a:t>
            </a:r>
            <a:r>
              <a:rPr lang="nl-NL" altLang="nl-NL" b="1"/>
              <a:t>of geleerd feit</a:t>
            </a:r>
            <a:r>
              <a:rPr lang="nl-NL" altLang="nl-NL"/>
              <a:t>, blijft het neuraal patroon echter een soort gecodeerd in de hersenen. Het neurale netwerk in die constellatie, in dat patroon, wordt gemakkelijker geactiveerd, vuurt weer makkelijk. Ook nadat de OORSPRONKELIJKE stimulus die de gedachte heeft veroorzaakt niet langer aanwezig is. Een sterk en uitgebreid neuraal netwerk heeft zich gevormd, dat weer makkelijk kan vuren in die samenstelling. </a:t>
            </a:r>
          </a:p>
          <a:p>
            <a:pPr>
              <a:lnSpc>
                <a:spcPct val="80000"/>
              </a:lnSpc>
            </a:pPr>
            <a:r>
              <a:rPr lang="nl-NL" altLang="nl-NL"/>
              <a:t>1 van de voornaamste redenen is herhaling en hoe belangrijk die informatie is in het kader van overleving.</a:t>
            </a:r>
          </a:p>
          <a:p>
            <a:pPr>
              <a:lnSpc>
                <a:spcPct val="80000"/>
              </a:lnSpc>
            </a:pPr>
            <a:r>
              <a:rPr lang="nl-NL" altLang="nl-NL"/>
              <a:t>Ik kom daar later op terug.</a:t>
            </a:r>
          </a:p>
          <a:p>
            <a:pPr>
              <a:lnSpc>
                <a:spcPct val="80000"/>
              </a:lnSpc>
            </a:pPr>
            <a:endParaRPr lang="nl-NL" altLang="nl-NL"/>
          </a:p>
          <a:p>
            <a:pPr>
              <a:lnSpc>
                <a:spcPct val="80000"/>
              </a:lnSpc>
            </a:pPr>
            <a:endParaRPr lang="nl-NL" altLang="nl-NL"/>
          </a:p>
          <a:p>
            <a:pPr>
              <a:lnSpc>
                <a:spcPct val="80000"/>
              </a:lnSpc>
              <a:buFontTx/>
              <a:buChar char="•"/>
            </a:pPr>
            <a:r>
              <a:rPr lang="nl-NL" altLang="nl-NL"/>
              <a:t> (Het schema is dus: elektrisch impuls, chemisch signaal (neurotransmitter) – elektrisch signaal). Daarom zeggen ze wel dat ons brein 1 grote elektrochemische fabriek is.)</a:t>
            </a:r>
          </a:p>
          <a:p>
            <a:pPr>
              <a:lnSpc>
                <a:spcPct val="80000"/>
              </a:lnSpc>
            </a:pPr>
            <a:endParaRPr lang="nl-NL" altLang="nl-NL">
              <a:latin typeface="Times New Roman" charset="0"/>
            </a:endParaRPr>
          </a:p>
          <a:p>
            <a:endParaRPr lang="en-GB" altLang="nl-NL"/>
          </a:p>
        </p:txBody>
      </p:sp>
      <p:sp>
        <p:nvSpPr>
          <p:cNvPr id="235524" name="Tijdelijke aanduiding voor dia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ea typeface="Arial" charset="0"/>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0B0F79-5A1C-3147-A47B-1F5D142B3056}" type="slidenum">
              <a:rPr kumimoji="0" lang="nl-NL" altLang="nl-NL" sz="1200" b="0" i="0" u="none" strike="noStrike" kern="1200" cap="none" spc="0" normalizeH="0" baseline="0" noProof="0" smtClean="0">
                <a:ln>
                  <a:noFill/>
                </a:ln>
                <a:solidFill>
                  <a:srgbClr val="000000"/>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altLang="nl-NL" sz="1200" b="0" i="0" u="none" strike="noStrike" kern="1200" cap="none" spc="0" normalizeH="0" baseline="0" noProof="0">
              <a:ln>
                <a:noFill/>
              </a:ln>
              <a:solidFill>
                <a:srgbClr val="000000"/>
              </a:solidFill>
              <a:effectLst/>
              <a:uLnTx/>
              <a:uFillTx/>
              <a:latin typeface="Calibri" charset="0"/>
              <a:cs typeface="Arial" charset="0"/>
            </a:endParaRPr>
          </a:p>
        </p:txBody>
      </p:sp>
    </p:spTree>
    <p:extLst>
      <p:ext uri="{BB962C8B-B14F-4D97-AF65-F5344CB8AC3E}">
        <p14:creationId xmlns:p14="http://schemas.microsoft.com/office/powerpoint/2010/main" val="284856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Arial" charset="0"/>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74436D6-FF63-FD4D-BDCC-2415F95E92DF}" type="slidenum">
              <a:rPr kumimoji="0" lang="nl-NL" altLang="nl-NL" sz="1200" b="0" i="0" u="none" strike="noStrike" kern="1200" cap="none" spc="0" normalizeH="0" baseline="0" noProof="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nl-NL" altLang="nl-NL" sz="1200" b="0" i="0" u="none" strike="noStrike" kern="1200" cap="none" spc="0" normalizeH="0" baseline="0" noProof="0">
              <a:ln>
                <a:noFill/>
              </a:ln>
              <a:solidFill>
                <a:srgbClr val="000000"/>
              </a:solidFill>
              <a:effectLst/>
              <a:uLnTx/>
              <a:uFillTx/>
              <a:latin typeface="Arial" charset="0"/>
              <a:cs typeface="Arial" charset="0"/>
            </a:endParaRPr>
          </a:p>
        </p:txBody>
      </p:sp>
      <p:sp>
        <p:nvSpPr>
          <p:cNvPr id="237570" name="Tijdelijke aanduiding voor dia-afbeelding 1"/>
          <p:cNvSpPr>
            <a:spLocks noGrp="1" noRot="1" noChangeAspect="1" noTextEdit="1"/>
          </p:cNvSpPr>
          <p:nvPr>
            <p:ph type="sldImg"/>
          </p:nvPr>
        </p:nvSpPr>
        <p:spPr>
          <a:xfrm>
            <a:off x="1144588" y="687388"/>
            <a:ext cx="4570412" cy="3427412"/>
          </a:xfrm>
          <a:ln/>
        </p:spPr>
      </p:sp>
      <p:sp>
        <p:nvSpPr>
          <p:cNvPr id="2375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nl-NL"/>
          </a:p>
        </p:txBody>
      </p:sp>
      <p:sp>
        <p:nvSpPr>
          <p:cNvPr id="237572" name="Tijdelijke aanduiding voor dia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ea typeface="Arial" charset="0"/>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35548D-B4CE-BC45-89D6-48D94D60E26E}" type="slidenum">
              <a:rPr kumimoji="0" lang="nl-NL" altLang="nl-NL" sz="1200" b="0" i="0" u="none" strike="noStrike" kern="1200" cap="none" spc="0" normalizeH="0" baseline="0" noProof="0" smtClean="0">
                <a:ln>
                  <a:noFill/>
                </a:ln>
                <a:solidFill>
                  <a:srgbClr val="000000"/>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nl-NL" altLang="nl-NL" sz="1200" b="0" i="0" u="none" strike="noStrike" kern="1200" cap="none" spc="0" normalizeH="0" baseline="0" noProof="0">
              <a:ln>
                <a:noFill/>
              </a:ln>
              <a:solidFill>
                <a:srgbClr val="000000"/>
              </a:solidFill>
              <a:effectLst/>
              <a:uLnTx/>
              <a:uFillTx/>
              <a:latin typeface="Calibri" charset="0"/>
              <a:cs typeface="Arial" charset="0"/>
            </a:endParaRPr>
          </a:p>
        </p:txBody>
      </p:sp>
    </p:spTree>
    <p:extLst>
      <p:ext uri="{BB962C8B-B14F-4D97-AF65-F5344CB8AC3E}">
        <p14:creationId xmlns:p14="http://schemas.microsoft.com/office/powerpoint/2010/main" val="2738013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jdelijke aanduiding voor dia-afbeelding 1">
            <a:extLst>
              <a:ext uri="{FF2B5EF4-FFF2-40B4-BE49-F238E27FC236}">
                <a16:creationId xmlns:a16="http://schemas.microsoft.com/office/drawing/2014/main" id="{E2CBD142-88BE-8C47-B1B9-C1AD590FF9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Tijdelijke aanduiding voor notities 2">
            <a:extLst>
              <a:ext uri="{FF2B5EF4-FFF2-40B4-BE49-F238E27FC236}">
                <a16:creationId xmlns:a16="http://schemas.microsoft.com/office/drawing/2014/main" id="{16F72001-B8AE-A544-A96F-995E8280DE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Waarom is verandering zo lastig en leren soms zo weerbarstig? Brein is hier goed in!</a:t>
            </a:r>
          </a:p>
        </p:txBody>
      </p:sp>
      <p:sp>
        <p:nvSpPr>
          <p:cNvPr id="4" name="Tijdelijke aanduiding voor dianummer 3">
            <a:extLst>
              <a:ext uri="{FF2B5EF4-FFF2-40B4-BE49-F238E27FC236}">
                <a16:creationId xmlns:a16="http://schemas.microsoft.com/office/drawing/2014/main" id="{2FDDE158-E0FC-834C-8E51-89495EE8747F}"/>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38F6AE-657A-7541-B98B-4B31C87BD6B6}"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23199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jdelijke aanduiding voor dia-afbeelding 1">
            <a:extLst>
              <a:ext uri="{FF2B5EF4-FFF2-40B4-BE49-F238E27FC236}">
                <a16:creationId xmlns:a16="http://schemas.microsoft.com/office/drawing/2014/main" id="{078BC043-3A49-2F4E-8815-C043A4D73E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Tijdelijke aanduiding voor notities 2">
            <a:extLst>
              <a:ext uri="{FF2B5EF4-FFF2-40B4-BE49-F238E27FC236}">
                <a16:creationId xmlns:a16="http://schemas.microsoft.com/office/drawing/2014/main" id="{E4E1CD2A-0012-3047-B37D-AFA9B289A8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NL"/>
          </a:p>
        </p:txBody>
      </p:sp>
      <p:sp>
        <p:nvSpPr>
          <p:cNvPr id="4" name="Tijdelijke aanduiding voor dianummer 3">
            <a:extLst>
              <a:ext uri="{FF2B5EF4-FFF2-40B4-BE49-F238E27FC236}">
                <a16:creationId xmlns:a16="http://schemas.microsoft.com/office/drawing/2014/main" id="{E2EAAFE2-08E9-A44A-A1AC-38B3AF8094F9}"/>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9F94BD-D6C2-8F4B-8209-545B829B393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54364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2">
            <a:extLst>
              <a:ext uri="{FF2B5EF4-FFF2-40B4-BE49-F238E27FC236}">
                <a16:creationId xmlns:a16="http://schemas.microsoft.com/office/drawing/2014/main" id="{72DCEBA3-C8CA-3B43-BE58-92BBC989043A}"/>
              </a:ext>
            </a:extLst>
          </p:cNvPr>
          <p:cNvSpPr>
            <a:spLocks noGrp="1" noRot="1" noChangeAspect="1" noChangeArrowheads="1" noTextEdit="1"/>
          </p:cNvSpPr>
          <p:nvPr>
            <p:ph type="sldImg"/>
          </p:nvPr>
        </p:nvSpPr>
        <p:spPr>
          <a:ln/>
        </p:spPr>
      </p:sp>
      <p:sp>
        <p:nvSpPr>
          <p:cNvPr id="404482" name="Rectangle 3">
            <a:extLst>
              <a:ext uri="{FF2B5EF4-FFF2-40B4-BE49-F238E27FC236}">
                <a16:creationId xmlns:a16="http://schemas.microsoft.com/office/drawing/2014/main" id="{2D7AD6DD-7DEC-4548-8B49-1D6BD38240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257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BA4969E-4E9C-4A51-8593-0DA7402BBDB5}" type="slidenum">
              <a:rPr lang="nl-NL"/>
              <a:pPr>
                <a:defRPr/>
              </a:pPr>
              <a:t>‹nr.›</a:t>
            </a:fld>
            <a:endParaRPr lang="nl-NL"/>
          </a:p>
        </p:txBody>
      </p:sp>
    </p:spTree>
    <p:extLst>
      <p:ext uri="{BB962C8B-B14F-4D97-AF65-F5344CB8AC3E}">
        <p14:creationId xmlns:p14="http://schemas.microsoft.com/office/powerpoint/2010/main" val="405328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277C5C9-D182-4CC7-93D0-5961F11556B9}" type="slidenum">
              <a:rPr lang="nl-NL"/>
              <a:pPr>
                <a:defRPr/>
              </a:pPr>
              <a:t>‹nr.›</a:t>
            </a:fld>
            <a:endParaRPr lang="nl-NL"/>
          </a:p>
        </p:txBody>
      </p:sp>
    </p:spTree>
    <p:extLst>
      <p:ext uri="{BB962C8B-B14F-4D97-AF65-F5344CB8AC3E}">
        <p14:creationId xmlns:p14="http://schemas.microsoft.com/office/powerpoint/2010/main" val="33896735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a:extLst>
              <a:ext uri="{FF2B5EF4-FFF2-40B4-BE49-F238E27FC236}">
                <a16:creationId xmlns:a16="http://schemas.microsoft.com/office/drawing/2014/main" id="{308F0944-F0D3-D140-80A1-349C38A96B1A}"/>
              </a:ext>
            </a:extLst>
          </p:cNvPr>
          <p:cNvSpPr>
            <a:spLocks noGrp="1"/>
          </p:cNvSpPr>
          <p:nvPr>
            <p:ph type="dt" sz="half" idx="10"/>
          </p:nvPr>
        </p:nvSpPr>
        <p:spPr/>
        <p:txBody>
          <a:bodyPr/>
          <a:lstStyle>
            <a:lvl1pPr>
              <a:defRPr/>
            </a:lvl1pPr>
          </a:lstStyle>
          <a:p>
            <a:pPr>
              <a:defRPr/>
            </a:pPr>
            <a:fld id="{23F7E42F-70E6-0149-81B9-5D8D901C9B41}" type="datetimeFigureOut">
              <a:rPr lang="nl-NL"/>
              <a:pPr>
                <a:defRPr/>
              </a:pPr>
              <a:t>13-09-20</a:t>
            </a:fld>
            <a:endParaRPr lang="nl-NL"/>
          </a:p>
        </p:txBody>
      </p:sp>
      <p:sp>
        <p:nvSpPr>
          <p:cNvPr id="4" name="Tijdelijke aanduiding voor voettekst 4">
            <a:extLst>
              <a:ext uri="{FF2B5EF4-FFF2-40B4-BE49-F238E27FC236}">
                <a16:creationId xmlns:a16="http://schemas.microsoft.com/office/drawing/2014/main" id="{1E1F7F0E-E82E-9A40-B049-3793B2D52925}"/>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544B7184-F488-2546-AEDD-9934142F7B5A}"/>
              </a:ext>
            </a:extLst>
          </p:cNvPr>
          <p:cNvSpPr>
            <a:spLocks noGrp="1"/>
          </p:cNvSpPr>
          <p:nvPr>
            <p:ph type="sldNum" sz="quarter" idx="12"/>
          </p:nvPr>
        </p:nvSpPr>
        <p:spPr/>
        <p:txBody>
          <a:bodyPr/>
          <a:lstStyle>
            <a:lvl1pPr>
              <a:defRPr/>
            </a:lvl1pPr>
          </a:lstStyle>
          <a:p>
            <a:fld id="{28F1AF65-AE6C-8847-B08D-AE94AA0093D1}" type="slidenum">
              <a:rPr lang="nl-NL" altLang="nl-NL"/>
              <a:pPr/>
              <a:t>‹nr.›</a:t>
            </a:fld>
            <a:endParaRPr lang="nl-NL" altLang="nl-NL"/>
          </a:p>
        </p:txBody>
      </p:sp>
    </p:spTree>
    <p:extLst>
      <p:ext uri="{BB962C8B-B14F-4D97-AF65-F5344CB8AC3E}">
        <p14:creationId xmlns:p14="http://schemas.microsoft.com/office/powerpoint/2010/main" val="23058150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32ADB062-5BAF-9146-93EA-FE08BE165166}"/>
              </a:ext>
            </a:extLst>
          </p:cNvPr>
          <p:cNvSpPr>
            <a:spLocks noGrp="1"/>
          </p:cNvSpPr>
          <p:nvPr>
            <p:ph type="dt" sz="half" idx="10"/>
          </p:nvPr>
        </p:nvSpPr>
        <p:spPr/>
        <p:txBody>
          <a:bodyPr/>
          <a:lstStyle>
            <a:lvl1pPr>
              <a:defRPr/>
            </a:lvl1pPr>
          </a:lstStyle>
          <a:p>
            <a:pPr>
              <a:defRPr/>
            </a:pPr>
            <a:fld id="{C6654D94-CB19-064B-AE13-D9FF1C1D314A}" type="datetimeFigureOut">
              <a:rPr lang="nl-NL"/>
              <a:pPr>
                <a:defRPr/>
              </a:pPr>
              <a:t>13-09-20</a:t>
            </a:fld>
            <a:endParaRPr lang="nl-NL"/>
          </a:p>
        </p:txBody>
      </p:sp>
      <p:sp>
        <p:nvSpPr>
          <p:cNvPr id="3" name="Tijdelijke aanduiding voor voettekst 4">
            <a:extLst>
              <a:ext uri="{FF2B5EF4-FFF2-40B4-BE49-F238E27FC236}">
                <a16:creationId xmlns:a16="http://schemas.microsoft.com/office/drawing/2014/main" id="{F957CDE9-8AAE-834F-8622-E75541180AB0}"/>
              </a:ext>
            </a:extLst>
          </p:cNvPr>
          <p:cNvSpPr>
            <a:spLocks noGrp="1"/>
          </p:cNvSpPr>
          <p:nvPr>
            <p:ph type="ftr" sz="quarter" idx="11"/>
          </p:nvPr>
        </p:nvSpPr>
        <p:spPr/>
        <p:txBody>
          <a:bodyPr/>
          <a:lstStyle>
            <a:lvl1pPr>
              <a:defRPr/>
            </a:lvl1pPr>
          </a:lstStyle>
          <a:p>
            <a:pPr>
              <a:defRPr/>
            </a:pPr>
            <a:endParaRPr lang="nl-NL"/>
          </a:p>
        </p:txBody>
      </p:sp>
      <p:sp>
        <p:nvSpPr>
          <p:cNvPr id="4" name="Tijdelijke aanduiding voor dianummer 5">
            <a:extLst>
              <a:ext uri="{FF2B5EF4-FFF2-40B4-BE49-F238E27FC236}">
                <a16:creationId xmlns:a16="http://schemas.microsoft.com/office/drawing/2014/main" id="{45E43671-F07B-A54C-A077-8007C8F40A0B}"/>
              </a:ext>
            </a:extLst>
          </p:cNvPr>
          <p:cNvSpPr>
            <a:spLocks noGrp="1"/>
          </p:cNvSpPr>
          <p:nvPr>
            <p:ph type="sldNum" sz="quarter" idx="12"/>
          </p:nvPr>
        </p:nvSpPr>
        <p:spPr/>
        <p:txBody>
          <a:bodyPr/>
          <a:lstStyle>
            <a:lvl1pPr>
              <a:defRPr/>
            </a:lvl1pPr>
          </a:lstStyle>
          <a:p>
            <a:fld id="{B6295F10-73A0-3543-AAE3-F5C1BB5C27D9}" type="slidenum">
              <a:rPr lang="nl-NL" altLang="nl-NL"/>
              <a:pPr/>
              <a:t>‹nr.›</a:t>
            </a:fld>
            <a:endParaRPr lang="nl-NL" altLang="nl-NL"/>
          </a:p>
        </p:txBody>
      </p:sp>
    </p:spTree>
    <p:extLst>
      <p:ext uri="{BB962C8B-B14F-4D97-AF65-F5344CB8AC3E}">
        <p14:creationId xmlns:p14="http://schemas.microsoft.com/office/powerpoint/2010/main" val="27298942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FF7ACD98-06F8-9041-94C0-0E98FC24D4F5}"/>
              </a:ext>
            </a:extLst>
          </p:cNvPr>
          <p:cNvSpPr>
            <a:spLocks noGrp="1"/>
          </p:cNvSpPr>
          <p:nvPr>
            <p:ph type="dt" sz="half" idx="10"/>
          </p:nvPr>
        </p:nvSpPr>
        <p:spPr/>
        <p:txBody>
          <a:bodyPr/>
          <a:lstStyle>
            <a:lvl1pPr>
              <a:defRPr/>
            </a:lvl1pPr>
          </a:lstStyle>
          <a:p>
            <a:pPr>
              <a:defRPr/>
            </a:pPr>
            <a:fld id="{62D640C5-8BBC-7044-BCCE-E73C21BE507F}" type="datetimeFigureOut">
              <a:rPr lang="nl-NL"/>
              <a:pPr>
                <a:defRPr/>
              </a:pPr>
              <a:t>13-09-20</a:t>
            </a:fld>
            <a:endParaRPr lang="nl-NL"/>
          </a:p>
        </p:txBody>
      </p:sp>
      <p:sp>
        <p:nvSpPr>
          <p:cNvPr id="6" name="Tijdelijke aanduiding voor voettekst 4">
            <a:extLst>
              <a:ext uri="{FF2B5EF4-FFF2-40B4-BE49-F238E27FC236}">
                <a16:creationId xmlns:a16="http://schemas.microsoft.com/office/drawing/2014/main" id="{BCE2E5CA-D54E-6649-9A0A-F433C6390D3D}"/>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5FFF03C5-6ED4-CE4C-AEF4-81C9A67B1029}"/>
              </a:ext>
            </a:extLst>
          </p:cNvPr>
          <p:cNvSpPr>
            <a:spLocks noGrp="1"/>
          </p:cNvSpPr>
          <p:nvPr>
            <p:ph type="sldNum" sz="quarter" idx="12"/>
          </p:nvPr>
        </p:nvSpPr>
        <p:spPr/>
        <p:txBody>
          <a:bodyPr/>
          <a:lstStyle>
            <a:lvl1pPr>
              <a:defRPr/>
            </a:lvl1pPr>
          </a:lstStyle>
          <a:p>
            <a:fld id="{70C62703-A76C-7144-BE70-718E86684D56}" type="slidenum">
              <a:rPr lang="nl-NL" altLang="nl-NL"/>
              <a:pPr/>
              <a:t>‹nr.›</a:t>
            </a:fld>
            <a:endParaRPr lang="nl-NL" altLang="nl-NL"/>
          </a:p>
        </p:txBody>
      </p:sp>
    </p:spTree>
    <p:extLst>
      <p:ext uri="{BB962C8B-B14F-4D97-AF65-F5344CB8AC3E}">
        <p14:creationId xmlns:p14="http://schemas.microsoft.com/office/powerpoint/2010/main" val="28112571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3B47F38A-EE24-5A40-BE90-E04EAA3EB4F1}"/>
              </a:ext>
            </a:extLst>
          </p:cNvPr>
          <p:cNvSpPr>
            <a:spLocks noGrp="1"/>
          </p:cNvSpPr>
          <p:nvPr>
            <p:ph type="dt" sz="half" idx="10"/>
          </p:nvPr>
        </p:nvSpPr>
        <p:spPr/>
        <p:txBody>
          <a:bodyPr/>
          <a:lstStyle>
            <a:lvl1pPr>
              <a:defRPr/>
            </a:lvl1pPr>
          </a:lstStyle>
          <a:p>
            <a:pPr>
              <a:defRPr/>
            </a:pPr>
            <a:fld id="{6FC8215C-3D84-0E4A-AB48-1DF07A3B5AF7}" type="datetimeFigureOut">
              <a:rPr lang="nl-NL"/>
              <a:pPr>
                <a:defRPr/>
              </a:pPr>
              <a:t>13-09-20</a:t>
            </a:fld>
            <a:endParaRPr lang="nl-NL"/>
          </a:p>
        </p:txBody>
      </p:sp>
      <p:sp>
        <p:nvSpPr>
          <p:cNvPr id="6" name="Tijdelijke aanduiding voor voettekst 4">
            <a:extLst>
              <a:ext uri="{FF2B5EF4-FFF2-40B4-BE49-F238E27FC236}">
                <a16:creationId xmlns:a16="http://schemas.microsoft.com/office/drawing/2014/main" id="{20C28F2F-121C-0D40-B410-C4F4EDE350DB}"/>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9D34AC55-438B-C44E-B84F-FDEE7FB2E6CC}"/>
              </a:ext>
            </a:extLst>
          </p:cNvPr>
          <p:cNvSpPr>
            <a:spLocks noGrp="1"/>
          </p:cNvSpPr>
          <p:nvPr>
            <p:ph type="sldNum" sz="quarter" idx="12"/>
          </p:nvPr>
        </p:nvSpPr>
        <p:spPr/>
        <p:txBody>
          <a:bodyPr/>
          <a:lstStyle>
            <a:lvl1pPr>
              <a:defRPr/>
            </a:lvl1pPr>
          </a:lstStyle>
          <a:p>
            <a:fld id="{3A560C36-D950-7B4A-BDD5-DBE6E00856C6}" type="slidenum">
              <a:rPr lang="nl-NL" altLang="nl-NL"/>
              <a:pPr/>
              <a:t>‹nr.›</a:t>
            </a:fld>
            <a:endParaRPr lang="nl-NL" altLang="nl-NL"/>
          </a:p>
        </p:txBody>
      </p:sp>
    </p:spTree>
    <p:extLst>
      <p:ext uri="{BB962C8B-B14F-4D97-AF65-F5344CB8AC3E}">
        <p14:creationId xmlns:p14="http://schemas.microsoft.com/office/powerpoint/2010/main" val="11838148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462895-5D2C-7047-9C67-208A35F16BC5}"/>
              </a:ext>
            </a:extLst>
          </p:cNvPr>
          <p:cNvSpPr>
            <a:spLocks noGrp="1"/>
          </p:cNvSpPr>
          <p:nvPr>
            <p:ph type="dt" sz="half" idx="10"/>
          </p:nvPr>
        </p:nvSpPr>
        <p:spPr/>
        <p:txBody>
          <a:bodyPr/>
          <a:lstStyle>
            <a:lvl1pPr>
              <a:defRPr/>
            </a:lvl1pPr>
          </a:lstStyle>
          <a:p>
            <a:pPr>
              <a:defRPr/>
            </a:pPr>
            <a:fld id="{B8E144F7-7A45-F046-BDF1-72ACFE288D6C}" type="datetimeFigureOut">
              <a:rPr lang="nl-NL"/>
              <a:pPr>
                <a:defRPr/>
              </a:pPr>
              <a:t>13-09-20</a:t>
            </a:fld>
            <a:endParaRPr lang="nl-NL"/>
          </a:p>
        </p:txBody>
      </p:sp>
      <p:sp>
        <p:nvSpPr>
          <p:cNvPr id="5" name="Tijdelijke aanduiding voor voettekst 4">
            <a:extLst>
              <a:ext uri="{FF2B5EF4-FFF2-40B4-BE49-F238E27FC236}">
                <a16:creationId xmlns:a16="http://schemas.microsoft.com/office/drawing/2014/main" id="{E76CFD90-384C-BE46-9EC2-38FD09D4A123}"/>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60AAE89C-2AD4-C348-8856-FE5BF72685A4}"/>
              </a:ext>
            </a:extLst>
          </p:cNvPr>
          <p:cNvSpPr>
            <a:spLocks noGrp="1"/>
          </p:cNvSpPr>
          <p:nvPr>
            <p:ph type="sldNum" sz="quarter" idx="12"/>
          </p:nvPr>
        </p:nvSpPr>
        <p:spPr/>
        <p:txBody>
          <a:bodyPr/>
          <a:lstStyle>
            <a:lvl1pPr>
              <a:defRPr/>
            </a:lvl1pPr>
          </a:lstStyle>
          <a:p>
            <a:fld id="{F7A77E00-AA44-1B4B-81D2-80C6220FDC0A}" type="slidenum">
              <a:rPr lang="nl-NL" altLang="nl-NL"/>
              <a:pPr/>
              <a:t>‹nr.›</a:t>
            </a:fld>
            <a:endParaRPr lang="nl-NL" altLang="nl-NL"/>
          </a:p>
        </p:txBody>
      </p:sp>
    </p:spTree>
    <p:extLst>
      <p:ext uri="{BB962C8B-B14F-4D97-AF65-F5344CB8AC3E}">
        <p14:creationId xmlns:p14="http://schemas.microsoft.com/office/powerpoint/2010/main" val="19845809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8B50A9-FA68-C34E-81E6-8A8DCA5640F0}"/>
              </a:ext>
            </a:extLst>
          </p:cNvPr>
          <p:cNvSpPr>
            <a:spLocks noGrp="1"/>
          </p:cNvSpPr>
          <p:nvPr>
            <p:ph type="dt" sz="half" idx="10"/>
          </p:nvPr>
        </p:nvSpPr>
        <p:spPr/>
        <p:txBody>
          <a:bodyPr/>
          <a:lstStyle>
            <a:lvl1pPr>
              <a:defRPr/>
            </a:lvl1pPr>
          </a:lstStyle>
          <a:p>
            <a:pPr>
              <a:defRPr/>
            </a:pPr>
            <a:fld id="{DA490841-C87D-B74A-A2B9-00524FBD3B83}" type="datetimeFigureOut">
              <a:rPr lang="nl-NL"/>
              <a:pPr>
                <a:defRPr/>
              </a:pPr>
              <a:t>13-09-20</a:t>
            </a:fld>
            <a:endParaRPr lang="nl-NL"/>
          </a:p>
        </p:txBody>
      </p:sp>
      <p:sp>
        <p:nvSpPr>
          <p:cNvPr id="5" name="Tijdelijke aanduiding voor voettekst 4">
            <a:extLst>
              <a:ext uri="{FF2B5EF4-FFF2-40B4-BE49-F238E27FC236}">
                <a16:creationId xmlns:a16="http://schemas.microsoft.com/office/drawing/2014/main" id="{3AEEDF99-9410-2247-886C-07BF86BD2D55}"/>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DB7A9B10-463E-0247-B6D2-88EE052C8D26}"/>
              </a:ext>
            </a:extLst>
          </p:cNvPr>
          <p:cNvSpPr>
            <a:spLocks noGrp="1"/>
          </p:cNvSpPr>
          <p:nvPr>
            <p:ph type="sldNum" sz="quarter" idx="12"/>
          </p:nvPr>
        </p:nvSpPr>
        <p:spPr/>
        <p:txBody>
          <a:bodyPr/>
          <a:lstStyle>
            <a:lvl1pPr>
              <a:defRPr/>
            </a:lvl1pPr>
          </a:lstStyle>
          <a:p>
            <a:fld id="{090508AE-F473-374C-9722-A78D66792CC1}" type="slidenum">
              <a:rPr lang="nl-NL" altLang="nl-NL"/>
              <a:pPr/>
              <a:t>‹nr.›</a:t>
            </a:fld>
            <a:endParaRPr lang="nl-NL" altLang="nl-NL"/>
          </a:p>
        </p:txBody>
      </p:sp>
    </p:spTree>
    <p:extLst>
      <p:ext uri="{BB962C8B-B14F-4D97-AF65-F5344CB8AC3E}">
        <p14:creationId xmlns:p14="http://schemas.microsoft.com/office/powerpoint/2010/main" val="8244701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a:extLst>
              <a:ext uri="{FF2B5EF4-FFF2-40B4-BE49-F238E27FC236}">
                <a16:creationId xmlns:a16="http://schemas.microsoft.com/office/drawing/2014/main" id="{2AAF8E00-ED32-A740-A99B-C57FDEEF3AB7}"/>
              </a:ext>
            </a:extLst>
          </p:cNvPr>
          <p:cNvSpPr>
            <a:spLocks noGrp="1"/>
          </p:cNvSpPr>
          <p:nvPr>
            <p:ph type="dt" sz="half" idx="10"/>
          </p:nvPr>
        </p:nvSpPr>
        <p:spPr/>
        <p:txBody>
          <a:bodyPr/>
          <a:lstStyle>
            <a:lvl1pPr>
              <a:defRPr>
                <a:latin typeface="Arial" panose="020B0604020202020204" pitchFamily="34" charset="0"/>
              </a:defRPr>
            </a:lvl1pPr>
          </a:lstStyle>
          <a:p>
            <a:fld id="{E0FD832B-89F6-D347-B014-ED3179C1DA86}" type="datetimeFigureOut">
              <a:rPr lang="nl-NL" altLang="nl-NL"/>
              <a:pPr/>
              <a:t>13-09-20</a:t>
            </a:fld>
            <a:endParaRPr lang="nl-NL" altLang="nl-NL"/>
          </a:p>
        </p:txBody>
      </p:sp>
      <p:sp>
        <p:nvSpPr>
          <p:cNvPr id="5" name="Tijdelijke aanduiding voor voettekst 4">
            <a:extLst>
              <a:ext uri="{FF2B5EF4-FFF2-40B4-BE49-F238E27FC236}">
                <a16:creationId xmlns:a16="http://schemas.microsoft.com/office/drawing/2014/main" id="{A8CFB268-D6FE-9B45-8ED2-10EB325290E3}"/>
              </a:ext>
            </a:extLst>
          </p:cNvPr>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6" name="Tijdelijke aanduiding voor dianummer 5">
            <a:extLst>
              <a:ext uri="{FF2B5EF4-FFF2-40B4-BE49-F238E27FC236}">
                <a16:creationId xmlns:a16="http://schemas.microsoft.com/office/drawing/2014/main" id="{7E540872-A41C-1C47-A5B9-A1A8F18D96BF}"/>
              </a:ext>
            </a:extLst>
          </p:cNvPr>
          <p:cNvSpPr>
            <a:spLocks noGrp="1"/>
          </p:cNvSpPr>
          <p:nvPr>
            <p:ph type="sldNum" sz="quarter" idx="12"/>
          </p:nvPr>
        </p:nvSpPr>
        <p:spPr/>
        <p:txBody>
          <a:bodyPr/>
          <a:lstStyle>
            <a:lvl1pPr>
              <a:defRPr>
                <a:latin typeface="Arial" panose="020B0604020202020204" pitchFamily="34" charset="0"/>
              </a:defRPr>
            </a:lvl1pPr>
          </a:lstStyle>
          <a:p>
            <a:fld id="{55FCE045-2C3E-CD4A-8A7C-39724FFB59C5}" type="slidenum">
              <a:rPr lang="nl-NL" altLang="nl-NL"/>
              <a:pPr/>
              <a:t>‹nr.›</a:t>
            </a:fld>
            <a:endParaRPr lang="nl-NL" altLang="nl-NL"/>
          </a:p>
        </p:txBody>
      </p:sp>
    </p:spTree>
    <p:extLst>
      <p:ext uri="{BB962C8B-B14F-4D97-AF65-F5344CB8AC3E}">
        <p14:creationId xmlns:p14="http://schemas.microsoft.com/office/powerpoint/2010/main" val="41589908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6109FE-BB22-CB41-BB66-AED38CF3D90A}"/>
              </a:ext>
            </a:extLst>
          </p:cNvPr>
          <p:cNvSpPr>
            <a:spLocks noGrp="1"/>
          </p:cNvSpPr>
          <p:nvPr>
            <p:ph type="dt" sz="half" idx="10"/>
          </p:nvPr>
        </p:nvSpPr>
        <p:spPr/>
        <p:txBody>
          <a:bodyPr/>
          <a:lstStyle>
            <a:lvl1pPr>
              <a:defRPr>
                <a:latin typeface="Arial" panose="020B0604020202020204" pitchFamily="34" charset="0"/>
              </a:defRPr>
            </a:lvl1pPr>
          </a:lstStyle>
          <a:p>
            <a:fld id="{A7067884-373D-114D-A63E-EBE780761FEB}" type="datetimeFigureOut">
              <a:rPr lang="nl-NL" altLang="nl-NL"/>
              <a:pPr/>
              <a:t>13-09-20</a:t>
            </a:fld>
            <a:endParaRPr lang="nl-NL" altLang="nl-NL"/>
          </a:p>
        </p:txBody>
      </p:sp>
      <p:sp>
        <p:nvSpPr>
          <p:cNvPr id="5" name="Tijdelijke aanduiding voor voettekst 4">
            <a:extLst>
              <a:ext uri="{FF2B5EF4-FFF2-40B4-BE49-F238E27FC236}">
                <a16:creationId xmlns:a16="http://schemas.microsoft.com/office/drawing/2014/main" id="{632B50AA-3035-0D49-816A-F1E62D6FA1EC}"/>
              </a:ext>
            </a:extLst>
          </p:cNvPr>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6" name="Tijdelijke aanduiding voor dianummer 5">
            <a:extLst>
              <a:ext uri="{FF2B5EF4-FFF2-40B4-BE49-F238E27FC236}">
                <a16:creationId xmlns:a16="http://schemas.microsoft.com/office/drawing/2014/main" id="{B100262F-F1A4-A442-9773-50C445C8DA23}"/>
              </a:ext>
            </a:extLst>
          </p:cNvPr>
          <p:cNvSpPr>
            <a:spLocks noGrp="1"/>
          </p:cNvSpPr>
          <p:nvPr>
            <p:ph type="sldNum" sz="quarter" idx="12"/>
          </p:nvPr>
        </p:nvSpPr>
        <p:spPr/>
        <p:txBody>
          <a:bodyPr/>
          <a:lstStyle>
            <a:lvl1pPr>
              <a:defRPr>
                <a:latin typeface="Arial" panose="020B0604020202020204" pitchFamily="34" charset="0"/>
              </a:defRPr>
            </a:lvl1pPr>
          </a:lstStyle>
          <a:p>
            <a:fld id="{22738839-802D-364C-980D-5AEAA80CBB6E}" type="slidenum">
              <a:rPr lang="nl-NL" altLang="nl-NL"/>
              <a:pPr/>
              <a:t>‹nr.›</a:t>
            </a:fld>
            <a:endParaRPr lang="nl-NL" altLang="nl-NL"/>
          </a:p>
        </p:txBody>
      </p:sp>
    </p:spTree>
    <p:extLst>
      <p:ext uri="{BB962C8B-B14F-4D97-AF65-F5344CB8AC3E}">
        <p14:creationId xmlns:p14="http://schemas.microsoft.com/office/powerpoint/2010/main" val="16683413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0C78FE5C-A054-CD44-B041-48DFAFF678E8}"/>
              </a:ext>
            </a:extLst>
          </p:cNvPr>
          <p:cNvSpPr>
            <a:spLocks noGrp="1"/>
          </p:cNvSpPr>
          <p:nvPr>
            <p:ph type="dt" sz="half" idx="10"/>
          </p:nvPr>
        </p:nvSpPr>
        <p:spPr/>
        <p:txBody>
          <a:bodyPr/>
          <a:lstStyle>
            <a:lvl1pPr>
              <a:defRPr>
                <a:latin typeface="Arial" panose="020B0604020202020204" pitchFamily="34" charset="0"/>
              </a:defRPr>
            </a:lvl1pPr>
          </a:lstStyle>
          <a:p>
            <a:fld id="{A6565070-97B8-0447-A678-04FA51AC9E7B}" type="datetimeFigureOut">
              <a:rPr lang="nl-NL" altLang="nl-NL"/>
              <a:pPr/>
              <a:t>13-09-20</a:t>
            </a:fld>
            <a:endParaRPr lang="nl-NL" altLang="nl-NL"/>
          </a:p>
        </p:txBody>
      </p:sp>
      <p:sp>
        <p:nvSpPr>
          <p:cNvPr id="5" name="Tijdelijke aanduiding voor voettekst 4">
            <a:extLst>
              <a:ext uri="{FF2B5EF4-FFF2-40B4-BE49-F238E27FC236}">
                <a16:creationId xmlns:a16="http://schemas.microsoft.com/office/drawing/2014/main" id="{46116B44-28EC-6E44-8FF5-76BC9C0B951A}"/>
              </a:ext>
            </a:extLst>
          </p:cNvPr>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6" name="Tijdelijke aanduiding voor dianummer 5">
            <a:extLst>
              <a:ext uri="{FF2B5EF4-FFF2-40B4-BE49-F238E27FC236}">
                <a16:creationId xmlns:a16="http://schemas.microsoft.com/office/drawing/2014/main" id="{A9D8CBDB-A208-B145-88DC-982290C68B76}"/>
              </a:ext>
            </a:extLst>
          </p:cNvPr>
          <p:cNvSpPr>
            <a:spLocks noGrp="1"/>
          </p:cNvSpPr>
          <p:nvPr>
            <p:ph type="sldNum" sz="quarter" idx="12"/>
          </p:nvPr>
        </p:nvSpPr>
        <p:spPr/>
        <p:txBody>
          <a:bodyPr/>
          <a:lstStyle>
            <a:lvl1pPr>
              <a:defRPr>
                <a:latin typeface="Arial" panose="020B0604020202020204" pitchFamily="34" charset="0"/>
              </a:defRPr>
            </a:lvl1pPr>
          </a:lstStyle>
          <a:p>
            <a:fld id="{8851181A-2FD9-6448-B4BD-42D6B6DDEE8D}" type="slidenum">
              <a:rPr lang="nl-NL" altLang="nl-NL"/>
              <a:pPr/>
              <a:t>‹nr.›</a:t>
            </a:fld>
            <a:endParaRPr lang="nl-NL" altLang="nl-NL"/>
          </a:p>
        </p:txBody>
      </p:sp>
    </p:spTree>
    <p:extLst>
      <p:ext uri="{BB962C8B-B14F-4D97-AF65-F5344CB8AC3E}">
        <p14:creationId xmlns:p14="http://schemas.microsoft.com/office/powerpoint/2010/main" val="6900852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3781E47-9EB0-2E47-BDAD-09F8FCAE1EEA}"/>
              </a:ext>
            </a:extLst>
          </p:cNvPr>
          <p:cNvSpPr>
            <a:spLocks noGrp="1"/>
          </p:cNvSpPr>
          <p:nvPr>
            <p:ph type="dt" sz="half" idx="10"/>
          </p:nvPr>
        </p:nvSpPr>
        <p:spPr/>
        <p:txBody>
          <a:bodyPr/>
          <a:lstStyle>
            <a:lvl1pPr>
              <a:defRPr>
                <a:latin typeface="Arial" panose="020B0604020202020204" pitchFamily="34" charset="0"/>
              </a:defRPr>
            </a:lvl1pPr>
          </a:lstStyle>
          <a:p>
            <a:fld id="{26E29C3E-643E-1F4E-9849-F52C91D94938}" type="datetimeFigureOut">
              <a:rPr lang="nl-NL" altLang="nl-NL"/>
              <a:pPr/>
              <a:t>13-09-20</a:t>
            </a:fld>
            <a:endParaRPr lang="nl-NL" altLang="nl-NL"/>
          </a:p>
        </p:txBody>
      </p:sp>
      <p:sp>
        <p:nvSpPr>
          <p:cNvPr id="6" name="Tijdelijke aanduiding voor voettekst 5">
            <a:extLst>
              <a:ext uri="{FF2B5EF4-FFF2-40B4-BE49-F238E27FC236}">
                <a16:creationId xmlns:a16="http://schemas.microsoft.com/office/drawing/2014/main" id="{729DF817-4D1D-7D45-BA3C-9A0A1B465384}"/>
              </a:ext>
            </a:extLst>
          </p:cNvPr>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7" name="Tijdelijke aanduiding voor dianummer 6">
            <a:extLst>
              <a:ext uri="{FF2B5EF4-FFF2-40B4-BE49-F238E27FC236}">
                <a16:creationId xmlns:a16="http://schemas.microsoft.com/office/drawing/2014/main" id="{D4947475-190A-BB46-9943-9C5868150BDC}"/>
              </a:ext>
            </a:extLst>
          </p:cNvPr>
          <p:cNvSpPr>
            <a:spLocks noGrp="1"/>
          </p:cNvSpPr>
          <p:nvPr>
            <p:ph type="sldNum" sz="quarter" idx="12"/>
          </p:nvPr>
        </p:nvSpPr>
        <p:spPr/>
        <p:txBody>
          <a:bodyPr/>
          <a:lstStyle>
            <a:lvl1pPr>
              <a:defRPr>
                <a:latin typeface="Arial" panose="020B0604020202020204" pitchFamily="34" charset="0"/>
              </a:defRPr>
            </a:lvl1pPr>
          </a:lstStyle>
          <a:p>
            <a:fld id="{610FC2BA-490F-E94F-B359-19BF18C129FB}" type="slidenum">
              <a:rPr lang="nl-NL" altLang="nl-NL"/>
              <a:pPr/>
              <a:t>‹nr.›</a:t>
            </a:fld>
            <a:endParaRPr lang="nl-NL" altLang="nl-NL"/>
          </a:p>
        </p:txBody>
      </p:sp>
    </p:spTree>
    <p:extLst>
      <p:ext uri="{BB962C8B-B14F-4D97-AF65-F5344CB8AC3E}">
        <p14:creationId xmlns:p14="http://schemas.microsoft.com/office/powerpoint/2010/main" val="343776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429F5DC-02BC-4C69-B08E-BA237F2A97BD}" type="slidenum">
              <a:rPr lang="nl-NL"/>
              <a:pPr>
                <a:defRPr/>
              </a:pPr>
              <a:t>‹nr.›</a:t>
            </a:fld>
            <a:endParaRPr lang="nl-NL"/>
          </a:p>
        </p:txBody>
      </p:sp>
    </p:spTree>
    <p:extLst>
      <p:ext uri="{BB962C8B-B14F-4D97-AF65-F5344CB8AC3E}">
        <p14:creationId xmlns:p14="http://schemas.microsoft.com/office/powerpoint/2010/main" val="20803581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11DDF18-2820-B449-B199-8AAA0778A80B}"/>
              </a:ext>
            </a:extLst>
          </p:cNvPr>
          <p:cNvSpPr>
            <a:spLocks noGrp="1"/>
          </p:cNvSpPr>
          <p:nvPr>
            <p:ph type="dt" sz="half" idx="10"/>
          </p:nvPr>
        </p:nvSpPr>
        <p:spPr/>
        <p:txBody>
          <a:bodyPr/>
          <a:lstStyle>
            <a:lvl1pPr>
              <a:defRPr>
                <a:latin typeface="Arial" panose="020B0604020202020204" pitchFamily="34" charset="0"/>
              </a:defRPr>
            </a:lvl1pPr>
          </a:lstStyle>
          <a:p>
            <a:fld id="{EBD9D1E2-7494-1548-8C3C-0B1CB4047DF9}" type="datetimeFigureOut">
              <a:rPr lang="nl-NL" altLang="nl-NL"/>
              <a:pPr/>
              <a:t>13-09-20</a:t>
            </a:fld>
            <a:endParaRPr lang="nl-NL" altLang="nl-NL"/>
          </a:p>
        </p:txBody>
      </p:sp>
      <p:sp>
        <p:nvSpPr>
          <p:cNvPr id="8" name="Tijdelijke aanduiding voor voettekst 7">
            <a:extLst>
              <a:ext uri="{FF2B5EF4-FFF2-40B4-BE49-F238E27FC236}">
                <a16:creationId xmlns:a16="http://schemas.microsoft.com/office/drawing/2014/main" id="{43ECE5F1-8BDD-FA48-BD3A-43CBDBB49E17}"/>
              </a:ext>
            </a:extLst>
          </p:cNvPr>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9" name="Tijdelijke aanduiding voor dianummer 8">
            <a:extLst>
              <a:ext uri="{FF2B5EF4-FFF2-40B4-BE49-F238E27FC236}">
                <a16:creationId xmlns:a16="http://schemas.microsoft.com/office/drawing/2014/main" id="{916915D0-4DD1-8543-8FEA-C42AB7BE496D}"/>
              </a:ext>
            </a:extLst>
          </p:cNvPr>
          <p:cNvSpPr>
            <a:spLocks noGrp="1"/>
          </p:cNvSpPr>
          <p:nvPr>
            <p:ph type="sldNum" sz="quarter" idx="12"/>
          </p:nvPr>
        </p:nvSpPr>
        <p:spPr/>
        <p:txBody>
          <a:bodyPr/>
          <a:lstStyle>
            <a:lvl1pPr>
              <a:defRPr>
                <a:latin typeface="Arial" panose="020B0604020202020204" pitchFamily="34" charset="0"/>
              </a:defRPr>
            </a:lvl1pPr>
          </a:lstStyle>
          <a:p>
            <a:fld id="{A3FA1543-EA88-6449-AE37-00B3D937D010}" type="slidenum">
              <a:rPr lang="nl-NL" altLang="nl-NL"/>
              <a:pPr/>
              <a:t>‹nr.›</a:t>
            </a:fld>
            <a:endParaRPr lang="nl-NL" altLang="nl-NL"/>
          </a:p>
        </p:txBody>
      </p:sp>
    </p:spTree>
    <p:extLst>
      <p:ext uri="{BB962C8B-B14F-4D97-AF65-F5344CB8AC3E}">
        <p14:creationId xmlns:p14="http://schemas.microsoft.com/office/powerpoint/2010/main" val="20577077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7CD709E9-96D5-2348-939E-AFC792EC0F55}"/>
              </a:ext>
            </a:extLst>
          </p:cNvPr>
          <p:cNvSpPr>
            <a:spLocks noGrp="1"/>
          </p:cNvSpPr>
          <p:nvPr>
            <p:ph type="dt" sz="half" idx="10"/>
          </p:nvPr>
        </p:nvSpPr>
        <p:spPr/>
        <p:txBody>
          <a:bodyPr/>
          <a:lstStyle>
            <a:lvl1pPr>
              <a:defRPr>
                <a:latin typeface="Arial" panose="020B0604020202020204" pitchFamily="34" charset="0"/>
              </a:defRPr>
            </a:lvl1pPr>
          </a:lstStyle>
          <a:p>
            <a:fld id="{73031FEF-F1A9-4E45-A88B-87397EC70843}" type="datetimeFigureOut">
              <a:rPr lang="nl-NL" altLang="nl-NL"/>
              <a:pPr/>
              <a:t>13-09-20</a:t>
            </a:fld>
            <a:endParaRPr lang="nl-NL" altLang="nl-NL"/>
          </a:p>
        </p:txBody>
      </p:sp>
      <p:sp>
        <p:nvSpPr>
          <p:cNvPr id="4" name="Tijdelijke aanduiding voor voettekst 3">
            <a:extLst>
              <a:ext uri="{FF2B5EF4-FFF2-40B4-BE49-F238E27FC236}">
                <a16:creationId xmlns:a16="http://schemas.microsoft.com/office/drawing/2014/main" id="{A3D2BBE9-0731-C04A-BCBF-83A83AB0C5DC}"/>
              </a:ext>
            </a:extLst>
          </p:cNvPr>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5" name="Tijdelijke aanduiding voor dianummer 4">
            <a:extLst>
              <a:ext uri="{FF2B5EF4-FFF2-40B4-BE49-F238E27FC236}">
                <a16:creationId xmlns:a16="http://schemas.microsoft.com/office/drawing/2014/main" id="{61542206-8F34-5549-B5DF-122AA1B0BFF3}"/>
              </a:ext>
            </a:extLst>
          </p:cNvPr>
          <p:cNvSpPr>
            <a:spLocks noGrp="1"/>
          </p:cNvSpPr>
          <p:nvPr>
            <p:ph type="sldNum" sz="quarter" idx="12"/>
          </p:nvPr>
        </p:nvSpPr>
        <p:spPr/>
        <p:txBody>
          <a:bodyPr/>
          <a:lstStyle>
            <a:lvl1pPr>
              <a:defRPr>
                <a:latin typeface="Arial" panose="020B0604020202020204" pitchFamily="34" charset="0"/>
              </a:defRPr>
            </a:lvl1pPr>
          </a:lstStyle>
          <a:p>
            <a:fld id="{21A2EDB9-EBDF-9E4A-9240-8D22F85FA456}" type="slidenum">
              <a:rPr lang="nl-NL" altLang="nl-NL"/>
              <a:pPr/>
              <a:t>‹nr.›</a:t>
            </a:fld>
            <a:endParaRPr lang="nl-NL" altLang="nl-NL"/>
          </a:p>
        </p:txBody>
      </p:sp>
    </p:spTree>
    <p:extLst>
      <p:ext uri="{BB962C8B-B14F-4D97-AF65-F5344CB8AC3E}">
        <p14:creationId xmlns:p14="http://schemas.microsoft.com/office/powerpoint/2010/main" val="21868457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D79974C-C36F-2D49-A951-835EC94C0AF0}"/>
              </a:ext>
            </a:extLst>
          </p:cNvPr>
          <p:cNvSpPr>
            <a:spLocks noGrp="1"/>
          </p:cNvSpPr>
          <p:nvPr>
            <p:ph type="dt" sz="half" idx="10"/>
          </p:nvPr>
        </p:nvSpPr>
        <p:spPr/>
        <p:txBody>
          <a:bodyPr/>
          <a:lstStyle>
            <a:lvl1pPr>
              <a:defRPr>
                <a:latin typeface="Arial" panose="020B0604020202020204" pitchFamily="34" charset="0"/>
              </a:defRPr>
            </a:lvl1pPr>
          </a:lstStyle>
          <a:p>
            <a:fld id="{08CFB848-B847-9E42-BCD6-C105592E3A98}" type="datetimeFigureOut">
              <a:rPr lang="nl-NL" altLang="nl-NL"/>
              <a:pPr/>
              <a:t>13-09-20</a:t>
            </a:fld>
            <a:endParaRPr lang="nl-NL" altLang="nl-NL"/>
          </a:p>
        </p:txBody>
      </p:sp>
      <p:sp>
        <p:nvSpPr>
          <p:cNvPr id="3" name="Tijdelijke aanduiding voor voettekst 2">
            <a:extLst>
              <a:ext uri="{FF2B5EF4-FFF2-40B4-BE49-F238E27FC236}">
                <a16:creationId xmlns:a16="http://schemas.microsoft.com/office/drawing/2014/main" id="{6F644E89-999F-4C4B-8692-7232B7C36055}"/>
              </a:ext>
            </a:extLst>
          </p:cNvPr>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4" name="Tijdelijke aanduiding voor dianummer 3">
            <a:extLst>
              <a:ext uri="{FF2B5EF4-FFF2-40B4-BE49-F238E27FC236}">
                <a16:creationId xmlns:a16="http://schemas.microsoft.com/office/drawing/2014/main" id="{851ED06B-6D0F-E548-B097-5A10198275D5}"/>
              </a:ext>
            </a:extLst>
          </p:cNvPr>
          <p:cNvSpPr>
            <a:spLocks noGrp="1"/>
          </p:cNvSpPr>
          <p:nvPr>
            <p:ph type="sldNum" sz="quarter" idx="12"/>
          </p:nvPr>
        </p:nvSpPr>
        <p:spPr/>
        <p:txBody>
          <a:bodyPr/>
          <a:lstStyle>
            <a:lvl1pPr>
              <a:defRPr>
                <a:latin typeface="Arial" panose="020B0604020202020204" pitchFamily="34" charset="0"/>
              </a:defRPr>
            </a:lvl1pPr>
          </a:lstStyle>
          <a:p>
            <a:fld id="{A6B81FD4-75B5-954B-A818-95D1283F943C}" type="slidenum">
              <a:rPr lang="nl-NL" altLang="nl-NL"/>
              <a:pPr/>
              <a:t>‹nr.›</a:t>
            </a:fld>
            <a:endParaRPr lang="nl-NL" altLang="nl-NL"/>
          </a:p>
        </p:txBody>
      </p:sp>
    </p:spTree>
    <p:extLst>
      <p:ext uri="{BB962C8B-B14F-4D97-AF65-F5344CB8AC3E}">
        <p14:creationId xmlns:p14="http://schemas.microsoft.com/office/powerpoint/2010/main" val="32700962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a:extLst>
              <a:ext uri="{FF2B5EF4-FFF2-40B4-BE49-F238E27FC236}">
                <a16:creationId xmlns:a16="http://schemas.microsoft.com/office/drawing/2014/main" id="{17E6094B-3873-984F-A7C7-028FF85A20D5}"/>
              </a:ext>
            </a:extLst>
          </p:cNvPr>
          <p:cNvSpPr>
            <a:spLocks noGrp="1"/>
          </p:cNvSpPr>
          <p:nvPr>
            <p:ph type="dt" sz="half" idx="10"/>
          </p:nvPr>
        </p:nvSpPr>
        <p:spPr/>
        <p:txBody>
          <a:bodyPr/>
          <a:lstStyle>
            <a:lvl1pPr>
              <a:defRPr>
                <a:latin typeface="Arial" panose="020B0604020202020204" pitchFamily="34" charset="0"/>
              </a:defRPr>
            </a:lvl1pPr>
          </a:lstStyle>
          <a:p>
            <a:fld id="{BD7D201F-5D15-9C4D-90FC-255664F9DD34}" type="datetimeFigureOut">
              <a:rPr lang="nl-NL" altLang="nl-NL"/>
              <a:pPr/>
              <a:t>13-09-20</a:t>
            </a:fld>
            <a:endParaRPr lang="nl-NL" altLang="nl-NL"/>
          </a:p>
        </p:txBody>
      </p:sp>
      <p:sp>
        <p:nvSpPr>
          <p:cNvPr id="6" name="Tijdelijke aanduiding voor voettekst 5">
            <a:extLst>
              <a:ext uri="{FF2B5EF4-FFF2-40B4-BE49-F238E27FC236}">
                <a16:creationId xmlns:a16="http://schemas.microsoft.com/office/drawing/2014/main" id="{E5EEEA37-1FA0-D244-BB98-DFE48E31F79F}"/>
              </a:ext>
            </a:extLst>
          </p:cNvPr>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7" name="Tijdelijke aanduiding voor dianummer 6">
            <a:extLst>
              <a:ext uri="{FF2B5EF4-FFF2-40B4-BE49-F238E27FC236}">
                <a16:creationId xmlns:a16="http://schemas.microsoft.com/office/drawing/2014/main" id="{AA92AD60-3617-8341-83E1-06F88D02F28D}"/>
              </a:ext>
            </a:extLst>
          </p:cNvPr>
          <p:cNvSpPr>
            <a:spLocks noGrp="1"/>
          </p:cNvSpPr>
          <p:nvPr>
            <p:ph type="sldNum" sz="quarter" idx="12"/>
          </p:nvPr>
        </p:nvSpPr>
        <p:spPr/>
        <p:txBody>
          <a:bodyPr/>
          <a:lstStyle>
            <a:lvl1pPr>
              <a:defRPr>
                <a:latin typeface="Arial" panose="020B0604020202020204" pitchFamily="34" charset="0"/>
              </a:defRPr>
            </a:lvl1pPr>
          </a:lstStyle>
          <a:p>
            <a:fld id="{A55427C5-9B62-D24B-9D73-4F443EA9F8B4}" type="slidenum">
              <a:rPr lang="nl-NL" altLang="nl-NL"/>
              <a:pPr/>
              <a:t>‹nr.›</a:t>
            </a:fld>
            <a:endParaRPr lang="nl-NL" altLang="nl-NL"/>
          </a:p>
        </p:txBody>
      </p:sp>
    </p:spTree>
    <p:extLst>
      <p:ext uri="{BB962C8B-B14F-4D97-AF65-F5344CB8AC3E}">
        <p14:creationId xmlns:p14="http://schemas.microsoft.com/office/powerpoint/2010/main" val="28151057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a:extLst>
              <a:ext uri="{FF2B5EF4-FFF2-40B4-BE49-F238E27FC236}">
                <a16:creationId xmlns:a16="http://schemas.microsoft.com/office/drawing/2014/main" id="{D2C50EE8-FC57-5A4D-A01D-B26C67AEDA79}"/>
              </a:ext>
            </a:extLst>
          </p:cNvPr>
          <p:cNvSpPr>
            <a:spLocks noGrp="1"/>
          </p:cNvSpPr>
          <p:nvPr>
            <p:ph type="dt" sz="half" idx="10"/>
          </p:nvPr>
        </p:nvSpPr>
        <p:spPr/>
        <p:txBody>
          <a:bodyPr/>
          <a:lstStyle>
            <a:lvl1pPr>
              <a:defRPr>
                <a:latin typeface="Arial" panose="020B0604020202020204" pitchFamily="34" charset="0"/>
              </a:defRPr>
            </a:lvl1pPr>
          </a:lstStyle>
          <a:p>
            <a:fld id="{CB11435C-BD19-0D4B-A3CF-DF79D88035CB}" type="datetimeFigureOut">
              <a:rPr lang="nl-NL" altLang="nl-NL"/>
              <a:pPr/>
              <a:t>13-09-20</a:t>
            </a:fld>
            <a:endParaRPr lang="nl-NL" altLang="nl-NL"/>
          </a:p>
        </p:txBody>
      </p:sp>
      <p:sp>
        <p:nvSpPr>
          <p:cNvPr id="6" name="Tijdelijke aanduiding voor voettekst 5">
            <a:extLst>
              <a:ext uri="{FF2B5EF4-FFF2-40B4-BE49-F238E27FC236}">
                <a16:creationId xmlns:a16="http://schemas.microsoft.com/office/drawing/2014/main" id="{2C0725E3-304A-8540-9F36-23F442F074B0}"/>
              </a:ext>
            </a:extLst>
          </p:cNvPr>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7" name="Tijdelijke aanduiding voor dianummer 6">
            <a:extLst>
              <a:ext uri="{FF2B5EF4-FFF2-40B4-BE49-F238E27FC236}">
                <a16:creationId xmlns:a16="http://schemas.microsoft.com/office/drawing/2014/main" id="{186E947C-1B0F-D448-A00B-97FE3CD6004A}"/>
              </a:ext>
            </a:extLst>
          </p:cNvPr>
          <p:cNvSpPr>
            <a:spLocks noGrp="1"/>
          </p:cNvSpPr>
          <p:nvPr>
            <p:ph type="sldNum" sz="quarter" idx="12"/>
          </p:nvPr>
        </p:nvSpPr>
        <p:spPr/>
        <p:txBody>
          <a:bodyPr/>
          <a:lstStyle>
            <a:lvl1pPr>
              <a:defRPr>
                <a:latin typeface="Arial" panose="020B0604020202020204" pitchFamily="34" charset="0"/>
              </a:defRPr>
            </a:lvl1pPr>
          </a:lstStyle>
          <a:p>
            <a:fld id="{AA8AB3F6-1755-FA47-B5FE-F2850F68241F}" type="slidenum">
              <a:rPr lang="nl-NL" altLang="nl-NL"/>
              <a:pPr/>
              <a:t>‹nr.›</a:t>
            </a:fld>
            <a:endParaRPr lang="nl-NL" altLang="nl-NL"/>
          </a:p>
        </p:txBody>
      </p:sp>
    </p:spTree>
    <p:extLst>
      <p:ext uri="{BB962C8B-B14F-4D97-AF65-F5344CB8AC3E}">
        <p14:creationId xmlns:p14="http://schemas.microsoft.com/office/powerpoint/2010/main" val="40030209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ACAD14-1752-2E41-B0D8-A99352351B40}"/>
              </a:ext>
            </a:extLst>
          </p:cNvPr>
          <p:cNvSpPr>
            <a:spLocks noGrp="1"/>
          </p:cNvSpPr>
          <p:nvPr>
            <p:ph type="dt" sz="half" idx="10"/>
          </p:nvPr>
        </p:nvSpPr>
        <p:spPr/>
        <p:txBody>
          <a:bodyPr/>
          <a:lstStyle>
            <a:lvl1pPr>
              <a:defRPr>
                <a:latin typeface="Arial" panose="020B0604020202020204" pitchFamily="34" charset="0"/>
              </a:defRPr>
            </a:lvl1pPr>
          </a:lstStyle>
          <a:p>
            <a:fld id="{578720AA-196D-2D46-9C56-F53C49ADCA63}" type="datetimeFigureOut">
              <a:rPr lang="nl-NL" altLang="nl-NL"/>
              <a:pPr/>
              <a:t>13-09-20</a:t>
            </a:fld>
            <a:endParaRPr lang="nl-NL" altLang="nl-NL"/>
          </a:p>
        </p:txBody>
      </p:sp>
      <p:sp>
        <p:nvSpPr>
          <p:cNvPr id="5" name="Tijdelijke aanduiding voor voettekst 4">
            <a:extLst>
              <a:ext uri="{FF2B5EF4-FFF2-40B4-BE49-F238E27FC236}">
                <a16:creationId xmlns:a16="http://schemas.microsoft.com/office/drawing/2014/main" id="{22F12471-ACA5-9441-92E1-CB8C67FEA6B7}"/>
              </a:ext>
            </a:extLst>
          </p:cNvPr>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6" name="Tijdelijke aanduiding voor dianummer 5">
            <a:extLst>
              <a:ext uri="{FF2B5EF4-FFF2-40B4-BE49-F238E27FC236}">
                <a16:creationId xmlns:a16="http://schemas.microsoft.com/office/drawing/2014/main" id="{38766566-A03D-3246-A7EB-35A11A6DDD70}"/>
              </a:ext>
            </a:extLst>
          </p:cNvPr>
          <p:cNvSpPr>
            <a:spLocks noGrp="1"/>
          </p:cNvSpPr>
          <p:nvPr>
            <p:ph type="sldNum" sz="quarter" idx="12"/>
          </p:nvPr>
        </p:nvSpPr>
        <p:spPr/>
        <p:txBody>
          <a:bodyPr/>
          <a:lstStyle>
            <a:lvl1pPr>
              <a:defRPr>
                <a:latin typeface="Arial" panose="020B0604020202020204" pitchFamily="34" charset="0"/>
              </a:defRPr>
            </a:lvl1pPr>
          </a:lstStyle>
          <a:p>
            <a:fld id="{E7CCA163-0937-AD43-A87B-D1E8124A7225}" type="slidenum">
              <a:rPr lang="nl-NL" altLang="nl-NL"/>
              <a:pPr/>
              <a:t>‹nr.›</a:t>
            </a:fld>
            <a:endParaRPr lang="nl-NL" altLang="nl-NL"/>
          </a:p>
        </p:txBody>
      </p:sp>
    </p:spTree>
    <p:extLst>
      <p:ext uri="{BB962C8B-B14F-4D97-AF65-F5344CB8AC3E}">
        <p14:creationId xmlns:p14="http://schemas.microsoft.com/office/powerpoint/2010/main" val="4700279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4DB0C2-998A-134A-845A-F5CB905B8A3B}"/>
              </a:ext>
            </a:extLst>
          </p:cNvPr>
          <p:cNvSpPr>
            <a:spLocks noGrp="1"/>
          </p:cNvSpPr>
          <p:nvPr>
            <p:ph type="dt" sz="half" idx="10"/>
          </p:nvPr>
        </p:nvSpPr>
        <p:spPr/>
        <p:txBody>
          <a:bodyPr/>
          <a:lstStyle>
            <a:lvl1pPr>
              <a:defRPr>
                <a:latin typeface="Arial" panose="020B0604020202020204" pitchFamily="34" charset="0"/>
              </a:defRPr>
            </a:lvl1pPr>
          </a:lstStyle>
          <a:p>
            <a:fld id="{DAEB0759-E82A-194E-B4D0-6C2B17981890}" type="datetimeFigureOut">
              <a:rPr lang="nl-NL" altLang="nl-NL"/>
              <a:pPr/>
              <a:t>13-09-20</a:t>
            </a:fld>
            <a:endParaRPr lang="nl-NL" altLang="nl-NL"/>
          </a:p>
        </p:txBody>
      </p:sp>
      <p:sp>
        <p:nvSpPr>
          <p:cNvPr id="5" name="Tijdelijke aanduiding voor voettekst 4">
            <a:extLst>
              <a:ext uri="{FF2B5EF4-FFF2-40B4-BE49-F238E27FC236}">
                <a16:creationId xmlns:a16="http://schemas.microsoft.com/office/drawing/2014/main" id="{222BE552-0E7C-7642-BD3F-8BD8ACE3A1F4}"/>
              </a:ext>
            </a:extLst>
          </p:cNvPr>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6" name="Tijdelijke aanduiding voor dianummer 5">
            <a:extLst>
              <a:ext uri="{FF2B5EF4-FFF2-40B4-BE49-F238E27FC236}">
                <a16:creationId xmlns:a16="http://schemas.microsoft.com/office/drawing/2014/main" id="{8271FB16-832E-5D4E-A14A-FF3453D3F95A}"/>
              </a:ext>
            </a:extLst>
          </p:cNvPr>
          <p:cNvSpPr>
            <a:spLocks noGrp="1"/>
          </p:cNvSpPr>
          <p:nvPr>
            <p:ph type="sldNum" sz="quarter" idx="12"/>
          </p:nvPr>
        </p:nvSpPr>
        <p:spPr/>
        <p:txBody>
          <a:bodyPr/>
          <a:lstStyle>
            <a:lvl1pPr>
              <a:defRPr>
                <a:latin typeface="Arial" panose="020B0604020202020204" pitchFamily="34" charset="0"/>
              </a:defRPr>
            </a:lvl1pPr>
          </a:lstStyle>
          <a:p>
            <a:fld id="{14F69A8F-F0B1-3143-8AC5-7FC3A27E3CFC}" type="slidenum">
              <a:rPr lang="nl-NL" altLang="nl-NL"/>
              <a:pPr/>
              <a:t>‹nr.›</a:t>
            </a:fld>
            <a:endParaRPr lang="nl-NL" altLang="nl-NL"/>
          </a:p>
        </p:txBody>
      </p:sp>
    </p:spTree>
    <p:extLst>
      <p:ext uri="{BB962C8B-B14F-4D97-AF65-F5344CB8AC3E}">
        <p14:creationId xmlns:p14="http://schemas.microsoft.com/office/powerpoint/2010/main" val="6965235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6B85B7-A9A6-E64A-A68D-D3BC195B3E72}"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4291594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7A2A2D9-159D-254B-9A9D-5086CBD902BE}"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17768551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6CD5445-4951-BC40-ABF8-5353A0D6EC98}"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4233763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75D3F47-091F-49D6-8800-AAEECFE4A43C}" type="slidenum">
              <a:rPr lang="nl-NL"/>
              <a:pPr>
                <a:defRPr/>
              </a:pPr>
              <a:t>‹nr.›</a:t>
            </a:fld>
            <a:endParaRPr lang="nl-NL"/>
          </a:p>
        </p:txBody>
      </p:sp>
    </p:spTree>
    <p:extLst>
      <p:ext uri="{BB962C8B-B14F-4D97-AF65-F5344CB8AC3E}">
        <p14:creationId xmlns:p14="http://schemas.microsoft.com/office/powerpoint/2010/main" val="15419766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CC5223D-EEC3-DE4D-96F8-3AF94F0840CE}"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14084852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FCA6BD9-5AFB-C64B-ACAA-75192F7D332E}"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41146026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9347ABE-5C25-E04C-A176-EAC76FACF06B}"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1547861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52348D6-CDFF-0B46-A0FB-DAA336C27C24}"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26303357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31FF82C-9BA7-2446-94C7-EBE87F8F8583}"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26617169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D3306B4-7091-0D4C-A6B5-989980749895}"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38122624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CB67646-1931-FC46-8262-BE1F08CC9A89}"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32012648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572EFB7-541F-B743-90CE-9530412E1617}"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5113612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8F2BE40-6CD1-C64E-8577-ECE8A7E1423E}"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24898244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C4F98A0-AF3A-4D32-A627-68B78D2F05BF}" type="slidenum">
              <a:rPr lang="nl-NL"/>
              <a:pPr>
                <a:defRPr/>
              </a:pPr>
              <a:t>‹nr.›</a:t>
            </a:fld>
            <a:endParaRPr lang="nl-NL"/>
          </a:p>
        </p:txBody>
      </p:sp>
    </p:spTree>
    <p:extLst>
      <p:ext uri="{BB962C8B-B14F-4D97-AF65-F5344CB8AC3E}">
        <p14:creationId xmlns:p14="http://schemas.microsoft.com/office/powerpoint/2010/main" val="100426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A3A72CFF-7219-46EE-BCE7-5F7C6C0DB8C7}"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BFD8E80-EB6D-4F29-B218-6092E7051FB2}" type="slidenum">
              <a:rPr lang="nl-NL"/>
              <a:pPr>
                <a:defRPr/>
              </a:pPr>
              <a:t>‹nr.›</a:t>
            </a:fld>
            <a:endParaRPr lang="nl-NL"/>
          </a:p>
        </p:txBody>
      </p:sp>
    </p:spTree>
    <p:extLst>
      <p:ext uri="{BB962C8B-B14F-4D97-AF65-F5344CB8AC3E}">
        <p14:creationId xmlns:p14="http://schemas.microsoft.com/office/powerpoint/2010/main" val="42872611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idx="1"/>
          </p:nvPr>
        </p:nvSpPr>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8B62783-9D5B-44A6-9FB3-B18CDEC72C8F}" type="slidenum">
              <a:rPr lang="nl-NL"/>
              <a:pPr>
                <a:defRPr/>
              </a:pPr>
              <a:t>‹nr.›</a:t>
            </a:fld>
            <a:endParaRPr lang="nl-NL"/>
          </a:p>
        </p:txBody>
      </p:sp>
    </p:spTree>
    <p:extLst>
      <p:ext uri="{BB962C8B-B14F-4D97-AF65-F5344CB8AC3E}">
        <p14:creationId xmlns:p14="http://schemas.microsoft.com/office/powerpoint/2010/main" val="16387242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43AE4B4-4815-4D06-993C-3011C19B489A}" type="slidenum">
              <a:rPr lang="nl-NL"/>
              <a:pPr>
                <a:defRPr/>
              </a:pPr>
              <a:t>‹nr.›</a:t>
            </a:fld>
            <a:endParaRPr lang="nl-NL"/>
          </a:p>
        </p:txBody>
      </p:sp>
    </p:spTree>
    <p:extLst>
      <p:ext uri="{BB962C8B-B14F-4D97-AF65-F5344CB8AC3E}">
        <p14:creationId xmlns:p14="http://schemas.microsoft.com/office/powerpoint/2010/main" val="4471583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datum 4"/>
          <p:cNvSpPr>
            <a:spLocks noGrp="1"/>
          </p:cNvSpPr>
          <p:nvPr>
            <p:ph type="dt" sz="half" idx="10"/>
          </p:nvPr>
        </p:nvSpPr>
        <p:spPr/>
        <p:txBody>
          <a:bodyPr/>
          <a:lstStyle>
            <a:lvl1pPr>
              <a:defRPr/>
            </a:lvl1pPr>
          </a:lstStyle>
          <a:p>
            <a:pPr>
              <a:defRPr/>
            </a:pPr>
            <a:endParaRPr lang="nl-NL"/>
          </a:p>
        </p:txBody>
      </p:sp>
      <p:sp>
        <p:nvSpPr>
          <p:cNvPr id="6" name="Tijdelijke aanduiding voor voettekst 5"/>
          <p:cNvSpPr>
            <a:spLocks noGrp="1"/>
          </p:cNvSpPr>
          <p:nvPr>
            <p:ph type="ftr" sz="quarter" idx="11"/>
          </p:nvPr>
        </p:nvSpPr>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p:txBody>
          <a:bodyPr/>
          <a:lstStyle>
            <a:lvl1pPr>
              <a:defRPr/>
            </a:lvl1pPr>
          </a:lstStyle>
          <a:p>
            <a:pPr>
              <a:defRPr/>
            </a:pPr>
            <a:fld id="{714015B3-8EDA-4F36-A2D9-7B66983B7ABA}" type="slidenum">
              <a:rPr lang="nl-NL"/>
              <a:pPr>
                <a:defRPr/>
              </a:pPr>
              <a:t>‹nr.›</a:t>
            </a:fld>
            <a:endParaRPr lang="nl-NL"/>
          </a:p>
        </p:txBody>
      </p:sp>
    </p:spTree>
    <p:extLst>
      <p:ext uri="{BB962C8B-B14F-4D97-AF65-F5344CB8AC3E}">
        <p14:creationId xmlns:p14="http://schemas.microsoft.com/office/powerpoint/2010/main" val="5408093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6"/>
          <p:cNvSpPr>
            <a:spLocks noGrp="1"/>
          </p:cNvSpPr>
          <p:nvPr>
            <p:ph type="dt" sz="half" idx="10"/>
          </p:nvPr>
        </p:nvSpPr>
        <p:spPr/>
        <p:txBody>
          <a:bodyPr/>
          <a:lstStyle>
            <a:lvl1pPr>
              <a:defRPr/>
            </a:lvl1pPr>
          </a:lstStyle>
          <a:p>
            <a:pPr>
              <a:defRPr/>
            </a:pPr>
            <a:endParaRPr lang="nl-NL"/>
          </a:p>
        </p:txBody>
      </p:sp>
      <p:sp>
        <p:nvSpPr>
          <p:cNvPr id="8" name="Tijdelijke aanduiding voor voettekst 7"/>
          <p:cNvSpPr>
            <a:spLocks noGrp="1"/>
          </p:cNvSpPr>
          <p:nvPr>
            <p:ph type="ftr" sz="quarter" idx="11"/>
          </p:nvPr>
        </p:nvSpPr>
        <p:spPr/>
        <p:txBody>
          <a:bodyPr/>
          <a:lstStyle>
            <a:lvl1pPr>
              <a:defRPr/>
            </a:lvl1pPr>
          </a:lstStyle>
          <a:p>
            <a:pPr>
              <a:defRPr/>
            </a:pPr>
            <a:endParaRPr lang="nl-NL"/>
          </a:p>
        </p:txBody>
      </p:sp>
      <p:sp>
        <p:nvSpPr>
          <p:cNvPr id="9" name="Tijdelijke aanduiding voor dianummer 8"/>
          <p:cNvSpPr>
            <a:spLocks noGrp="1"/>
          </p:cNvSpPr>
          <p:nvPr>
            <p:ph type="sldNum" sz="quarter" idx="12"/>
          </p:nvPr>
        </p:nvSpPr>
        <p:spPr/>
        <p:txBody>
          <a:bodyPr/>
          <a:lstStyle>
            <a:lvl1pPr>
              <a:defRPr/>
            </a:lvl1pPr>
          </a:lstStyle>
          <a:p>
            <a:pPr>
              <a:defRPr/>
            </a:pPr>
            <a:fld id="{C93BD79F-7276-46FD-AED3-D6C9D612B65B}" type="slidenum">
              <a:rPr lang="nl-NL"/>
              <a:pPr>
                <a:defRPr/>
              </a:pPr>
              <a:t>‹nr.›</a:t>
            </a:fld>
            <a:endParaRPr lang="nl-NL"/>
          </a:p>
        </p:txBody>
      </p:sp>
    </p:spTree>
    <p:extLst>
      <p:ext uri="{BB962C8B-B14F-4D97-AF65-F5344CB8AC3E}">
        <p14:creationId xmlns:p14="http://schemas.microsoft.com/office/powerpoint/2010/main" val="9059817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pPr>
              <a:defRPr/>
            </a:pPr>
            <a:endParaRPr lang="nl-NL"/>
          </a:p>
        </p:txBody>
      </p:sp>
      <p:sp>
        <p:nvSpPr>
          <p:cNvPr id="4" name="Tijdelijke aanduiding voor voettekst 3"/>
          <p:cNvSpPr>
            <a:spLocks noGrp="1"/>
          </p:cNvSpPr>
          <p:nvPr>
            <p:ph type="ftr" sz="quarter" idx="11"/>
          </p:nvPr>
        </p:nvSpPr>
        <p:spPr/>
        <p:txBody>
          <a:bodyPr/>
          <a:lstStyle>
            <a:lvl1pPr>
              <a:defRPr/>
            </a:lvl1pPr>
          </a:lstStyle>
          <a:p>
            <a:pPr>
              <a:defRPr/>
            </a:pPr>
            <a:endParaRPr lang="nl-NL"/>
          </a:p>
        </p:txBody>
      </p:sp>
      <p:sp>
        <p:nvSpPr>
          <p:cNvPr id="5" name="Tijdelijke aanduiding voor dianummer 4"/>
          <p:cNvSpPr>
            <a:spLocks noGrp="1"/>
          </p:cNvSpPr>
          <p:nvPr>
            <p:ph type="sldNum" sz="quarter" idx="12"/>
          </p:nvPr>
        </p:nvSpPr>
        <p:spPr/>
        <p:txBody>
          <a:bodyPr/>
          <a:lstStyle>
            <a:lvl1pPr>
              <a:defRPr/>
            </a:lvl1pPr>
          </a:lstStyle>
          <a:p>
            <a:pPr>
              <a:defRPr/>
            </a:pPr>
            <a:fld id="{F8ECA50F-952E-4F63-85E8-BF1C2545142A}" type="slidenum">
              <a:rPr lang="nl-NL"/>
              <a:pPr>
                <a:defRPr/>
              </a:pPr>
              <a:t>‹nr.›</a:t>
            </a:fld>
            <a:endParaRPr lang="nl-NL"/>
          </a:p>
        </p:txBody>
      </p:sp>
    </p:spTree>
    <p:extLst>
      <p:ext uri="{BB962C8B-B14F-4D97-AF65-F5344CB8AC3E}">
        <p14:creationId xmlns:p14="http://schemas.microsoft.com/office/powerpoint/2010/main" val="39364556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pPr>
              <a:defRPr/>
            </a:pPr>
            <a:endParaRPr lang="nl-NL"/>
          </a:p>
        </p:txBody>
      </p:sp>
      <p:sp>
        <p:nvSpPr>
          <p:cNvPr id="3" name="Tijdelijke aanduiding voor voettekst 2"/>
          <p:cNvSpPr>
            <a:spLocks noGrp="1"/>
          </p:cNvSpPr>
          <p:nvPr>
            <p:ph type="ftr" sz="quarter" idx="11"/>
          </p:nvPr>
        </p:nvSpPr>
        <p:spPr/>
        <p:txBody>
          <a:bodyPr/>
          <a:lstStyle>
            <a:lvl1pPr>
              <a:defRPr/>
            </a:lvl1pPr>
          </a:lstStyle>
          <a:p>
            <a:pPr>
              <a:defRPr/>
            </a:pPr>
            <a:endParaRPr lang="nl-NL"/>
          </a:p>
        </p:txBody>
      </p:sp>
      <p:sp>
        <p:nvSpPr>
          <p:cNvPr id="4" name="Tijdelijke aanduiding voor dianummer 3"/>
          <p:cNvSpPr>
            <a:spLocks noGrp="1"/>
          </p:cNvSpPr>
          <p:nvPr>
            <p:ph type="sldNum" sz="quarter" idx="12"/>
          </p:nvPr>
        </p:nvSpPr>
        <p:spPr/>
        <p:txBody>
          <a:bodyPr/>
          <a:lstStyle>
            <a:lvl1pPr>
              <a:defRPr/>
            </a:lvl1pPr>
          </a:lstStyle>
          <a:p>
            <a:pPr>
              <a:defRPr/>
            </a:pPr>
            <a:fld id="{74FC8221-FC78-45B5-A224-EFBD72C7A6FC}" type="slidenum">
              <a:rPr lang="nl-NL"/>
              <a:pPr>
                <a:defRPr/>
              </a:pPr>
              <a:t>‹nr.›</a:t>
            </a:fld>
            <a:endParaRPr lang="nl-NL"/>
          </a:p>
        </p:txBody>
      </p:sp>
    </p:spTree>
    <p:extLst>
      <p:ext uri="{BB962C8B-B14F-4D97-AF65-F5344CB8AC3E}">
        <p14:creationId xmlns:p14="http://schemas.microsoft.com/office/powerpoint/2010/main" val="4419681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Tijdelijke aanduiding voor datum 4"/>
          <p:cNvSpPr>
            <a:spLocks noGrp="1"/>
          </p:cNvSpPr>
          <p:nvPr>
            <p:ph type="dt" sz="half" idx="10"/>
          </p:nvPr>
        </p:nvSpPr>
        <p:spPr/>
        <p:txBody>
          <a:bodyPr/>
          <a:lstStyle>
            <a:lvl1pPr>
              <a:defRPr/>
            </a:lvl1pPr>
          </a:lstStyle>
          <a:p>
            <a:pPr>
              <a:defRPr/>
            </a:pPr>
            <a:endParaRPr lang="nl-NL"/>
          </a:p>
        </p:txBody>
      </p:sp>
      <p:sp>
        <p:nvSpPr>
          <p:cNvPr id="6" name="Tijdelijke aanduiding voor voettekst 5"/>
          <p:cNvSpPr>
            <a:spLocks noGrp="1"/>
          </p:cNvSpPr>
          <p:nvPr>
            <p:ph type="ftr" sz="quarter" idx="11"/>
          </p:nvPr>
        </p:nvSpPr>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p:txBody>
          <a:bodyPr/>
          <a:lstStyle>
            <a:lvl1pPr>
              <a:defRPr/>
            </a:lvl1pPr>
          </a:lstStyle>
          <a:p>
            <a:pPr>
              <a:defRPr/>
            </a:pPr>
            <a:fld id="{67B0C91B-E0B8-4CA9-BE9A-2A157931F9EA}" type="slidenum">
              <a:rPr lang="nl-NL"/>
              <a:pPr>
                <a:defRPr/>
              </a:pPr>
              <a:t>‹nr.›</a:t>
            </a:fld>
            <a:endParaRPr lang="nl-NL"/>
          </a:p>
        </p:txBody>
      </p:sp>
    </p:spTree>
    <p:extLst>
      <p:ext uri="{BB962C8B-B14F-4D97-AF65-F5344CB8AC3E}">
        <p14:creationId xmlns:p14="http://schemas.microsoft.com/office/powerpoint/2010/main" val="11093521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Tijdelijke aanduiding voor datum 4"/>
          <p:cNvSpPr>
            <a:spLocks noGrp="1"/>
          </p:cNvSpPr>
          <p:nvPr>
            <p:ph type="dt" sz="half" idx="10"/>
          </p:nvPr>
        </p:nvSpPr>
        <p:spPr/>
        <p:txBody>
          <a:bodyPr/>
          <a:lstStyle>
            <a:lvl1pPr>
              <a:defRPr/>
            </a:lvl1pPr>
          </a:lstStyle>
          <a:p>
            <a:pPr>
              <a:defRPr/>
            </a:pPr>
            <a:endParaRPr lang="nl-NL"/>
          </a:p>
        </p:txBody>
      </p:sp>
      <p:sp>
        <p:nvSpPr>
          <p:cNvPr id="6" name="Tijdelijke aanduiding voor voettekst 5"/>
          <p:cNvSpPr>
            <a:spLocks noGrp="1"/>
          </p:cNvSpPr>
          <p:nvPr>
            <p:ph type="ftr" sz="quarter" idx="11"/>
          </p:nvPr>
        </p:nvSpPr>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p:txBody>
          <a:bodyPr/>
          <a:lstStyle>
            <a:lvl1pPr>
              <a:defRPr/>
            </a:lvl1pPr>
          </a:lstStyle>
          <a:p>
            <a:pPr>
              <a:defRPr/>
            </a:pPr>
            <a:fld id="{250234F2-BAC8-4E6B-92F3-0F822CF086DD}" type="slidenum">
              <a:rPr lang="nl-NL"/>
              <a:pPr>
                <a:defRPr/>
              </a:pPr>
              <a:t>‹nr.›</a:t>
            </a:fld>
            <a:endParaRPr lang="nl-NL"/>
          </a:p>
        </p:txBody>
      </p:sp>
    </p:spTree>
    <p:extLst>
      <p:ext uri="{BB962C8B-B14F-4D97-AF65-F5344CB8AC3E}">
        <p14:creationId xmlns:p14="http://schemas.microsoft.com/office/powerpoint/2010/main" val="18610316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4D988E8-1FA3-43D8-B50B-CDA8B8A3058C}" type="slidenum">
              <a:rPr lang="nl-NL"/>
              <a:pPr>
                <a:defRPr/>
              </a:pPr>
              <a:t>‹nr.›</a:t>
            </a:fld>
            <a:endParaRPr lang="nl-NL"/>
          </a:p>
        </p:txBody>
      </p:sp>
    </p:spTree>
    <p:extLst>
      <p:ext uri="{BB962C8B-B14F-4D97-AF65-F5344CB8AC3E}">
        <p14:creationId xmlns:p14="http://schemas.microsoft.com/office/powerpoint/2010/main" val="31784311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9481248-6C69-4A54-8E5A-FA5C1ED329BC}" type="slidenum">
              <a:rPr lang="nl-NL"/>
              <a:pPr>
                <a:defRPr/>
              </a:pPr>
              <a:t>‹nr.›</a:t>
            </a:fld>
            <a:endParaRPr lang="nl-NL"/>
          </a:p>
        </p:txBody>
      </p:sp>
    </p:spTree>
    <p:extLst>
      <p:ext uri="{BB962C8B-B14F-4D97-AF65-F5344CB8AC3E}">
        <p14:creationId xmlns:p14="http://schemas.microsoft.com/office/powerpoint/2010/main" val="2314094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6A0FE6AE-2654-49FC-BFAC-B6C3968CA83B}"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DC97380-6384-40FC-8FE3-E71BE435D1E6}" type="slidenum">
              <a:rPr lang="nl-NL"/>
              <a:pPr>
                <a:defRPr/>
              </a:pPr>
              <a:t>‹nr.›</a:t>
            </a:fld>
            <a:endParaRPr lang="nl-NL"/>
          </a:p>
        </p:txBody>
      </p:sp>
    </p:spTree>
    <p:extLst>
      <p:ext uri="{BB962C8B-B14F-4D97-AF65-F5344CB8AC3E}">
        <p14:creationId xmlns:p14="http://schemas.microsoft.com/office/powerpoint/2010/main" val="40622834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A6B0B-5AC7-F442-8D3A-C41A155A6AC8}"/>
              </a:ext>
            </a:extLst>
          </p:cNvPr>
          <p:cNvSpPr>
            <a:spLocks noGrp="1"/>
          </p:cNvSpPr>
          <p:nvPr>
            <p:ph type="ctrTitle"/>
          </p:nvPr>
        </p:nvSpPr>
        <p:spPr>
          <a:xfrm>
            <a:off x="1143000" y="1122363"/>
            <a:ext cx="6858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EAB12C6-BDD3-9C4D-8276-E119BA78D3A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3F8D356-BBCB-444C-8696-11DF97A5D78E}"/>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C1F4A218-75F0-094C-B87C-4083640A681F}"/>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E2EBE641-13C8-1144-9932-A594C2C636CE}"/>
              </a:ext>
            </a:extLst>
          </p:cNvPr>
          <p:cNvSpPr>
            <a:spLocks noGrp="1"/>
          </p:cNvSpPr>
          <p:nvPr>
            <p:ph type="sldNum" sz="quarter" idx="12"/>
          </p:nvPr>
        </p:nvSpPr>
        <p:spPr/>
        <p:txBody>
          <a:bodyPr/>
          <a:lstStyle>
            <a:lvl1pPr>
              <a:defRPr/>
            </a:lvl1pPr>
          </a:lstStyle>
          <a:p>
            <a:fld id="{87338E18-05AC-1A4D-AD9A-914CCFAC8488}" type="slidenum">
              <a:rPr lang="nl-NL" altLang="nl-NL"/>
              <a:pPr/>
              <a:t>‹nr.›</a:t>
            </a:fld>
            <a:endParaRPr lang="nl-NL" altLang="nl-NL"/>
          </a:p>
        </p:txBody>
      </p:sp>
    </p:spTree>
    <p:extLst>
      <p:ext uri="{BB962C8B-B14F-4D97-AF65-F5344CB8AC3E}">
        <p14:creationId xmlns:p14="http://schemas.microsoft.com/office/powerpoint/2010/main" val="12822795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9BA342-1841-0548-9FEC-DE63E79D213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6D26B54-9229-3140-A096-EF9344483DF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8F67F9-1C9C-AA47-96AD-9E46FA46FA00}"/>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8ABF87D3-DEAC-9C48-A73F-CD834FBC3182}"/>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8D8104B7-EFC3-464A-A42E-3CD4E578372F}"/>
              </a:ext>
            </a:extLst>
          </p:cNvPr>
          <p:cNvSpPr>
            <a:spLocks noGrp="1"/>
          </p:cNvSpPr>
          <p:nvPr>
            <p:ph type="sldNum" sz="quarter" idx="12"/>
          </p:nvPr>
        </p:nvSpPr>
        <p:spPr/>
        <p:txBody>
          <a:bodyPr/>
          <a:lstStyle>
            <a:lvl1pPr>
              <a:defRPr/>
            </a:lvl1pPr>
          </a:lstStyle>
          <a:p>
            <a:fld id="{D18108D2-F00F-B649-810A-C70540C48001}" type="slidenum">
              <a:rPr lang="nl-NL" altLang="nl-NL"/>
              <a:pPr/>
              <a:t>‹nr.›</a:t>
            </a:fld>
            <a:endParaRPr lang="nl-NL" altLang="nl-NL"/>
          </a:p>
        </p:txBody>
      </p:sp>
    </p:spTree>
    <p:extLst>
      <p:ext uri="{BB962C8B-B14F-4D97-AF65-F5344CB8AC3E}">
        <p14:creationId xmlns:p14="http://schemas.microsoft.com/office/powerpoint/2010/main" val="2175643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806D68-9833-044B-BE72-2BE73D7CA0BB}"/>
              </a:ext>
            </a:extLst>
          </p:cNvPr>
          <p:cNvSpPr>
            <a:spLocks noGrp="1"/>
          </p:cNvSpPr>
          <p:nvPr>
            <p:ph type="title"/>
          </p:nvPr>
        </p:nvSpPr>
        <p:spPr>
          <a:xfrm>
            <a:off x="623888" y="1709738"/>
            <a:ext cx="78867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09077ED-2B01-B04A-9CAF-8C683AB4893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55EB4D7-EE13-E84D-B8C4-FE3449BB04DF}"/>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DF219D37-983D-A746-BB76-4B71017D3E36}"/>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18D9304C-0EAA-D14C-A095-3CAEDCCCFF25}"/>
              </a:ext>
            </a:extLst>
          </p:cNvPr>
          <p:cNvSpPr>
            <a:spLocks noGrp="1"/>
          </p:cNvSpPr>
          <p:nvPr>
            <p:ph type="sldNum" sz="quarter" idx="12"/>
          </p:nvPr>
        </p:nvSpPr>
        <p:spPr/>
        <p:txBody>
          <a:bodyPr/>
          <a:lstStyle>
            <a:lvl1pPr>
              <a:defRPr/>
            </a:lvl1pPr>
          </a:lstStyle>
          <a:p>
            <a:fld id="{8102746B-2B06-3E45-8EF3-C2840B1A1A91}" type="slidenum">
              <a:rPr lang="nl-NL" altLang="nl-NL"/>
              <a:pPr/>
              <a:t>‹nr.›</a:t>
            </a:fld>
            <a:endParaRPr lang="nl-NL" altLang="nl-NL"/>
          </a:p>
        </p:txBody>
      </p:sp>
    </p:spTree>
    <p:extLst>
      <p:ext uri="{BB962C8B-B14F-4D97-AF65-F5344CB8AC3E}">
        <p14:creationId xmlns:p14="http://schemas.microsoft.com/office/powerpoint/2010/main" val="880758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113394-D464-1F47-BA3E-88823A8E633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B37BB7C-7362-8A40-B908-77AA3BBB1D12}"/>
              </a:ext>
            </a:extLst>
          </p:cNvPr>
          <p:cNvSpPr>
            <a:spLocks noGrp="1"/>
          </p:cNvSpPr>
          <p:nvPr>
            <p:ph sz="half" idx="1"/>
          </p:nvPr>
        </p:nvSpPr>
        <p:spPr>
          <a:xfrm>
            <a:off x="457200" y="1600200"/>
            <a:ext cx="4038600" cy="45259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26C3EB6-22DE-3449-BD9A-965CD7AFC05A}"/>
              </a:ext>
            </a:extLst>
          </p:cNvPr>
          <p:cNvSpPr>
            <a:spLocks noGrp="1"/>
          </p:cNvSpPr>
          <p:nvPr>
            <p:ph sz="half" idx="2"/>
          </p:nvPr>
        </p:nvSpPr>
        <p:spPr>
          <a:xfrm>
            <a:off x="4648200" y="1600200"/>
            <a:ext cx="4038600" cy="45259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56B6258-08C8-1545-BCD0-816435CE0398}"/>
              </a:ext>
            </a:extLst>
          </p:cNvPr>
          <p:cNvSpPr>
            <a:spLocks noGrp="1"/>
          </p:cNvSpPr>
          <p:nvPr>
            <p:ph type="dt" sz="half" idx="10"/>
          </p:nvPr>
        </p:nvSpPr>
        <p:spPr/>
        <p:txBody>
          <a:bodyPr/>
          <a:lstStyle>
            <a:lvl1pPr>
              <a:defRPr/>
            </a:lvl1pPr>
          </a:lstStyle>
          <a:p>
            <a:endParaRPr lang="nl-NL" altLang="nl-NL"/>
          </a:p>
        </p:txBody>
      </p:sp>
      <p:sp>
        <p:nvSpPr>
          <p:cNvPr id="6" name="Tijdelijke aanduiding voor voettekst 5">
            <a:extLst>
              <a:ext uri="{FF2B5EF4-FFF2-40B4-BE49-F238E27FC236}">
                <a16:creationId xmlns:a16="http://schemas.microsoft.com/office/drawing/2014/main" id="{15A52C86-35D5-EC4F-9590-CB708DAD6575}"/>
              </a:ext>
            </a:extLst>
          </p:cNvPr>
          <p:cNvSpPr>
            <a:spLocks noGrp="1"/>
          </p:cNvSpPr>
          <p:nvPr>
            <p:ph type="ftr" sz="quarter" idx="11"/>
          </p:nvPr>
        </p:nvSpPr>
        <p:spPr/>
        <p:txBody>
          <a:bodyPr/>
          <a:lstStyle>
            <a:lvl1pPr>
              <a:defRPr/>
            </a:lvl1pPr>
          </a:lstStyle>
          <a:p>
            <a:endParaRPr lang="nl-NL" altLang="nl-NL"/>
          </a:p>
        </p:txBody>
      </p:sp>
      <p:sp>
        <p:nvSpPr>
          <p:cNvPr id="7" name="Tijdelijke aanduiding voor dianummer 6">
            <a:extLst>
              <a:ext uri="{FF2B5EF4-FFF2-40B4-BE49-F238E27FC236}">
                <a16:creationId xmlns:a16="http://schemas.microsoft.com/office/drawing/2014/main" id="{FEA4BF7D-4BCE-BE43-8F05-98264AD17ADA}"/>
              </a:ext>
            </a:extLst>
          </p:cNvPr>
          <p:cNvSpPr>
            <a:spLocks noGrp="1"/>
          </p:cNvSpPr>
          <p:nvPr>
            <p:ph type="sldNum" sz="quarter" idx="12"/>
          </p:nvPr>
        </p:nvSpPr>
        <p:spPr/>
        <p:txBody>
          <a:bodyPr/>
          <a:lstStyle>
            <a:lvl1pPr>
              <a:defRPr/>
            </a:lvl1pPr>
          </a:lstStyle>
          <a:p>
            <a:fld id="{C4EDC187-6922-5346-9416-2205C989B968}" type="slidenum">
              <a:rPr lang="nl-NL" altLang="nl-NL"/>
              <a:pPr/>
              <a:t>‹nr.›</a:t>
            </a:fld>
            <a:endParaRPr lang="nl-NL" altLang="nl-NL"/>
          </a:p>
        </p:txBody>
      </p:sp>
    </p:spTree>
    <p:extLst>
      <p:ext uri="{BB962C8B-B14F-4D97-AF65-F5344CB8AC3E}">
        <p14:creationId xmlns:p14="http://schemas.microsoft.com/office/powerpoint/2010/main" val="13433902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EAF641-1FF0-5E40-9361-346FF07BEF22}"/>
              </a:ext>
            </a:extLst>
          </p:cNvPr>
          <p:cNvSpPr>
            <a:spLocks noGrp="1"/>
          </p:cNvSpPr>
          <p:nvPr>
            <p:ph type="title"/>
          </p:nvPr>
        </p:nvSpPr>
        <p:spPr>
          <a:xfrm>
            <a:off x="630238" y="365125"/>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A30592B-1D39-5940-B830-FF8A2FD4B42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BC167E0-2457-5244-8591-E602B2B9CD59}"/>
              </a:ext>
            </a:extLst>
          </p:cNvPr>
          <p:cNvSpPr>
            <a:spLocks noGrp="1"/>
          </p:cNvSpPr>
          <p:nvPr>
            <p:ph sz="half" idx="2"/>
          </p:nvPr>
        </p:nvSpPr>
        <p:spPr>
          <a:xfrm>
            <a:off x="630238" y="2505075"/>
            <a:ext cx="386873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53CA2ED-017B-DB4C-B4F5-53A30A20B3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7FB07B1-5694-FF40-AE95-02B1E6C4C8C7}"/>
              </a:ext>
            </a:extLst>
          </p:cNvPr>
          <p:cNvSpPr>
            <a:spLocks noGrp="1"/>
          </p:cNvSpPr>
          <p:nvPr>
            <p:ph sz="quarter" idx="4"/>
          </p:nvPr>
        </p:nvSpPr>
        <p:spPr>
          <a:xfrm>
            <a:off x="4629150" y="2505075"/>
            <a:ext cx="38877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5CC84FC-AECC-FC4A-8A71-848C2273A667}"/>
              </a:ext>
            </a:extLst>
          </p:cNvPr>
          <p:cNvSpPr>
            <a:spLocks noGrp="1"/>
          </p:cNvSpPr>
          <p:nvPr>
            <p:ph type="dt" sz="half" idx="10"/>
          </p:nvPr>
        </p:nvSpPr>
        <p:spPr/>
        <p:txBody>
          <a:bodyPr/>
          <a:lstStyle>
            <a:lvl1pPr>
              <a:defRPr/>
            </a:lvl1pPr>
          </a:lstStyle>
          <a:p>
            <a:endParaRPr lang="nl-NL" altLang="nl-NL"/>
          </a:p>
        </p:txBody>
      </p:sp>
      <p:sp>
        <p:nvSpPr>
          <p:cNvPr id="8" name="Tijdelijke aanduiding voor voettekst 7">
            <a:extLst>
              <a:ext uri="{FF2B5EF4-FFF2-40B4-BE49-F238E27FC236}">
                <a16:creationId xmlns:a16="http://schemas.microsoft.com/office/drawing/2014/main" id="{9F9E1573-9CD5-CB4B-9B37-691B5C7B989B}"/>
              </a:ext>
            </a:extLst>
          </p:cNvPr>
          <p:cNvSpPr>
            <a:spLocks noGrp="1"/>
          </p:cNvSpPr>
          <p:nvPr>
            <p:ph type="ftr" sz="quarter" idx="11"/>
          </p:nvPr>
        </p:nvSpPr>
        <p:spPr/>
        <p:txBody>
          <a:bodyPr/>
          <a:lstStyle>
            <a:lvl1pPr>
              <a:defRPr/>
            </a:lvl1pPr>
          </a:lstStyle>
          <a:p>
            <a:endParaRPr lang="nl-NL" altLang="nl-NL"/>
          </a:p>
        </p:txBody>
      </p:sp>
      <p:sp>
        <p:nvSpPr>
          <p:cNvPr id="9" name="Tijdelijke aanduiding voor dianummer 8">
            <a:extLst>
              <a:ext uri="{FF2B5EF4-FFF2-40B4-BE49-F238E27FC236}">
                <a16:creationId xmlns:a16="http://schemas.microsoft.com/office/drawing/2014/main" id="{C6000A27-D8EA-4F42-BA25-EE198704A658}"/>
              </a:ext>
            </a:extLst>
          </p:cNvPr>
          <p:cNvSpPr>
            <a:spLocks noGrp="1"/>
          </p:cNvSpPr>
          <p:nvPr>
            <p:ph type="sldNum" sz="quarter" idx="12"/>
          </p:nvPr>
        </p:nvSpPr>
        <p:spPr/>
        <p:txBody>
          <a:bodyPr/>
          <a:lstStyle>
            <a:lvl1pPr>
              <a:defRPr/>
            </a:lvl1pPr>
          </a:lstStyle>
          <a:p>
            <a:fld id="{D37476D5-1BCE-1D48-AE47-B901200A07E2}" type="slidenum">
              <a:rPr lang="nl-NL" altLang="nl-NL"/>
              <a:pPr/>
              <a:t>‹nr.›</a:t>
            </a:fld>
            <a:endParaRPr lang="nl-NL" altLang="nl-NL"/>
          </a:p>
        </p:txBody>
      </p:sp>
    </p:spTree>
    <p:extLst>
      <p:ext uri="{BB962C8B-B14F-4D97-AF65-F5344CB8AC3E}">
        <p14:creationId xmlns:p14="http://schemas.microsoft.com/office/powerpoint/2010/main" val="6419203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8A03A-AA12-3646-A473-DFB21F31464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FE09F1E-49EE-6244-B009-E096ABBCD9D5}"/>
              </a:ext>
            </a:extLst>
          </p:cNvPr>
          <p:cNvSpPr>
            <a:spLocks noGrp="1"/>
          </p:cNvSpPr>
          <p:nvPr>
            <p:ph type="dt" sz="half" idx="10"/>
          </p:nvPr>
        </p:nvSpPr>
        <p:spPr/>
        <p:txBody>
          <a:bodyPr/>
          <a:lstStyle>
            <a:lvl1pPr>
              <a:defRPr/>
            </a:lvl1pPr>
          </a:lstStyle>
          <a:p>
            <a:endParaRPr lang="nl-NL" altLang="nl-NL"/>
          </a:p>
        </p:txBody>
      </p:sp>
      <p:sp>
        <p:nvSpPr>
          <p:cNvPr id="4" name="Tijdelijke aanduiding voor voettekst 3">
            <a:extLst>
              <a:ext uri="{FF2B5EF4-FFF2-40B4-BE49-F238E27FC236}">
                <a16:creationId xmlns:a16="http://schemas.microsoft.com/office/drawing/2014/main" id="{F1896764-7ADC-5149-8F04-51FB73823F2E}"/>
              </a:ext>
            </a:extLst>
          </p:cNvPr>
          <p:cNvSpPr>
            <a:spLocks noGrp="1"/>
          </p:cNvSpPr>
          <p:nvPr>
            <p:ph type="ftr" sz="quarter" idx="11"/>
          </p:nvPr>
        </p:nvSpPr>
        <p:spPr/>
        <p:txBody>
          <a:bodyPr/>
          <a:lstStyle>
            <a:lvl1pPr>
              <a:defRPr/>
            </a:lvl1pPr>
          </a:lstStyle>
          <a:p>
            <a:endParaRPr lang="nl-NL" altLang="nl-NL"/>
          </a:p>
        </p:txBody>
      </p:sp>
      <p:sp>
        <p:nvSpPr>
          <p:cNvPr id="5" name="Tijdelijke aanduiding voor dianummer 4">
            <a:extLst>
              <a:ext uri="{FF2B5EF4-FFF2-40B4-BE49-F238E27FC236}">
                <a16:creationId xmlns:a16="http://schemas.microsoft.com/office/drawing/2014/main" id="{BDA7398B-EE04-C943-A0E8-2D7921224D46}"/>
              </a:ext>
            </a:extLst>
          </p:cNvPr>
          <p:cNvSpPr>
            <a:spLocks noGrp="1"/>
          </p:cNvSpPr>
          <p:nvPr>
            <p:ph type="sldNum" sz="quarter" idx="12"/>
          </p:nvPr>
        </p:nvSpPr>
        <p:spPr/>
        <p:txBody>
          <a:bodyPr/>
          <a:lstStyle>
            <a:lvl1pPr>
              <a:defRPr/>
            </a:lvl1pPr>
          </a:lstStyle>
          <a:p>
            <a:fld id="{A93DF885-FF2D-334B-8343-09FDA25CB38D}" type="slidenum">
              <a:rPr lang="nl-NL" altLang="nl-NL"/>
              <a:pPr/>
              <a:t>‹nr.›</a:t>
            </a:fld>
            <a:endParaRPr lang="nl-NL" altLang="nl-NL"/>
          </a:p>
        </p:txBody>
      </p:sp>
    </p:spTree>
    <p:extLst>
      <p:ext uri="{BB962C8B-B14F-4D97-AF65-F5344CB8AC3E}">
        <p14:creationId xmlns:p14="http://schemas.microsoft.com/office/powerpoint/2010/main" val="23433361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FC92F6C-51F2-6A48-BCA0-7D1B080A10DC}"/>
              </a:ext>
            </a:extLst>
          </p:cNvPr>
          <p:cNvSpPr>
            <a:spLocks noGrp="1"/>
          </p:cNvSpPr>
          <p:nvPr>
            <p:ph type="dt" sz="half" idx="10"/>
          </p:nvPr>
        </p:nvSpPr>
        <p:spPr/>
        <p:txBody>
          <a:bodyPr/>
          <a:lstStyle>
            <a:lvl1pPr>
              <a:defRPr/>
            </a:lvl1pPr>
          </a:lstStyle>
          <a:p>
            <a:endParaRPr lang="nl-NL" altLang="nl-NL"/>
          </a:p>
        </p:txBody>
      </p:sp>
      <p:sp>
        <p:nvSpPr>
          <p:cNvPr id="3" name="Tijdelijke aanduiding voor voettekst 2">
            <a:extLst>
              <a:ext uri="{FF2B5EF4-FFF2-40B4-BE49-F238E27FC236}">
                <a16:creationId xmlns:a16="http://schemas.microsoft.com/office/drawing/2014/main" id="{71A9F710-FF8A-9249-B4CB-56BC5AE11DCA}"/>
              </a:ext>
            </a:extLst>
          </p:cNvPr>
          <p:cNvSpPr>
            <a:spLocks noGrp="1"/>
          </p:cNvSpPr>
          <p:nvPr>
            <p:ph type="ftr" sz="quarter" idx="11"/>
          </p:nvPr>
        </p:nvSpPr>
        <p:spPr/>
        <p:txBody>
          <a:bodyPr/>
          <a:lstStyle>
            <a:lvl1pPr>
              <a:defRPr/>
            </a:lvl1pPr>
          </a:lstStyle>
          <a:p>
            <a:endParaRPr lang="nl-NL" altLang="nl-NL"/>
          </a:p>
        </p:txBody>
      </p:sp>
      <p:sp>
        <p:nvSpPr>
          <p:cNvPr id="4" name="Tijdelijke aanduiding voor dianummer 3">
            <a:extLst>
              <a:ext uri="{FF2B5EF4-FFF2-40B4-BE49-F238E27FC236}">
                <a16:creationId xmlns:a16="http://schemas.microsoft.com/office/drawing/2014/main" id="{207E8D5F-4721-5A4D-8986-EA9F22DA75A9}"/>
              </a:ext>
            </a:extLst>
          </p:cNvPr>
          <p:cNvSpPr>
            <a:spLocks noGrp="1"/>
          </p:cNvSpPr>
          <p:nvPr>
            <p:ph type="sldNum" sz="quarter" idx="12"/>
          </p:nvPr>
        </p:nvSpPr>
        <p:spPr/>
        <p:txBody>
          <a:bodyPr/>
          <a:lstStyle>
            <a:lvl1pPr>
              <a:defRPr/>
            </a:lvl1pPr>
          </a:lstStyle>
          <a:p>
            <a:fld id="{C8D061FD-C952-FD4E-9763-02C7D8C1FCA3}" type="slidenum">
              <a:rPr lang="nl-NL" altLang="nl-NL"/>
              <a:pPr/>
              <a:t>‹nr.›</a:t>
            </a:fld>
            <a:endParaRPr lang="nl-NL" altLang="nl-NL"/>
          </a:p>
        </p:txBody>
      </p:sp>
    </p:spTree>
    <p:extLst>
      <p:ext uri="{BB962C8B-B14F-4D97-AF65-F5344CB8AC3E}">
        <p14:creationId xmlns:p14="http://schemas.microsoft.com/office/powerpoint/2010/main" val="85641025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6BDFE3-F124-8944-9FBE-1AA3C7CF01A8}"/>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86666C2-1FE1-1D49-8539-A10227BACAD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B56D0C6-A655-484C-872C-63483DB7DD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6155387-46B0-F54D-A780-E5BD73F0AAE2}"/>
              </a:ext>
            </a:extLst>
          </p:cNvPr>
          <p:cNvSpPr>
            <a:spLocks noGrp="1"/>
          </p:cNvSpPr>
          <p:nvPr>
            <p:ph type="dt" sz="half" idx="10"/>
          </p:nvPr>
        </p:nvSpPr>
        <p:spPr/>
        <p:txBody>
          <a:bodyPr/>
          <a:lstStyle>
            <a:lvl1pPr>
              <a:defRPr/>
            </a:lvl1pPr>
          </a:lstStyle>
          <a:p>
            <a:endParaRPr lang="nl-NL" altLang="nl-NL"/>
          </a:p>
        </p:txBody>
      </p:sp>
      <p:sp>
        <p:nvSpPr>
          <p:cNvPr id="6" name="Tijdelijke aanduiding voor voettekst 5">
            <a:extLst>
              <a:ext uri="{FF2B5EF4-FFF2-40B4-BE49-F238E27FC236}">
                <a16:creationId xmlns:a16="http://schemas.microsoft.com/office/drawing/2014/main" id="{B4A044D3-C41B-5E4D-9944-884C461C5752}"/>
              </a:ext>
            </a:extLst>
          </p:cNvPr>
          <p:cNvSpPr>
            <a:spLocks noGrp="1"/>
          </p:cNvSpPr>
          <p:nvPr>
            <p:ph type="ftr" sz="quarter" idx="11"/>
          </p:nvPr>
        </p:nvSpPr>
        <p:spPr/>
        <p:txBody>
          <a:bodyPr/>
          <a:lstStyle>
            <a:lvl1pPr>
              <a:defRPr/>
            </a:lvl1pPr>
          </a:lstStyle>
          <a:p>
            <a:endParaRPr lang="nl-NL" altLang="nl-NL"/>
          </a:p>
        </p:txBody>
      </p:sp>
      <p:sp>
        <p:nvSpPr>
          <p:cNvPr id="7" name="Tijdelijke aanduiding voor dianummer 6">
            <a:extLst>
              <a:ext uri="{FF2B5EF4-FFF2-40B4-BE49-F238E27FC236}">
                <a16:creationId xmlns:a16="http://schemas.microsoft.com/office/drawing/2014/main" id="{62F13354-D419-9F43-9EF6-05E62FE0EC5F}"/>
              </a:ext>
            </a:extLst>
          </p:cNvPr>
          <p:cNvSpPr>
            <a:spLocks noGrp="1"/>
          </p:cNvSpPr>
          <p:nvPr>
            <p:ph type="sldNum" sz="quarter" idx="12"/>
          </p:nvPr>
        </p:nvSpPr>
        <p:spPr/>
        <p:txBody>
          <a:bodyPr/>
          <a:lstStyle>
            <a:lvl1pPr>
              <a:defRPr/>
            </a:lvl1pPr>
          </a:lstStyle>
          <a:p>
            <a:fld id="{38D94D09-5DC8-A746-8321-01B0413E224C}" type="slidenum">
              <a:rPr lang="nl-NL" altLang="nl-NL"/>
              <a:pPr/>
              <a:t>‹nr.›</a:t>
            </a:fld>
            <a:endParaRPr lang="nl-NL" altLang="nl-NL"/>
          </a:p>
        </p:txBody>
      </p:sp>
    </p:spTree>
    <p:extLst>
      <p:ext uri="{BB962C8B-B14F-4D97-AF65-F5344CB8AC3E}">
        <p14:creationId xmlns:p14="http://schemas.microsoft.com/office/powerpoint/2010/main" val="19700365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1FA00-B73A-7C46-B63C-98767C7AE9D9}"/>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ADAE541-FACE-8045-99EE-348DC82A9FF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F73361-DC62-7841-A674-B247732F575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133DA33-E4C9-5246-8C5E-38318AAA1800}"/>
              </a:ext>
            </a:extLst>
          </p:cNvPr>
          <p:cNvSpPr>
            <a:spLocks noGrp="1"/>
          </p:cNvSpPr>
          <p:nvPr>
            <p:ph type="dt" sz="half" idx="10"/>
          </p:nvPr>
        </p:nvSpPr>
        <p:spPr/>
        <p:txBody>
          <a:bodyPr/>
          <a:lstStyle>
            <a:lvl1pPr>
              <a:defRPr/>
            </a:lvl1pPr>
          </a:lstStyle>
          <a:p>
            <a:endParaRPr lang="nl-NL" altLang="nl-NL"/>
          </a:p>
        </p:txBody>
      </p:sp>
      <p:sp>
        <p:nvSpPr>
          <p:cNvPr id="6" name="Tijdelijke aanduiding voor voettekst 5">
            <a:extLst>
              <a:ext uri="{FF2B5EF4-FFF2-40B4-BE49-F238E27FC236}">
                <a16:creationId xmlns:a16="http://schemas.microsoft.com/office/drawing/2014/main" id="{28060234-700F-5A45-B28C-977A6FA921CB}"/>
              </a:ext>
            </a:extLst>
          </p:cNvPr>
          <p:cNvSpPr>
            <a:spLocks noGrp="1"/>
          </p:cNvSpPr>
          <p:nvPr>
            <p:ph type="ftr" sz="quarter" idx="11"/>
          </p:nvPr>
        </p:nvSpPr>
        <p:spPr/>
        <p:txBody>
          <a:bodyPr/>
          <a:lstStyle>
            <a:lvl1pPr>
              <a:defRPr/>
            </a:lvl1pPr>
          </a:lstStyle>
          <a:p>
            <a:endParaRPr lang="nl-NL" altLang="nl-NL"/>
          </a:p>
        </p:txBody>
      </p:sp>
      <p:sp>
        <p:nvSpPr>
          <p:cNvPr id="7" name="Tijdelijke aanduiding voor dianummer 6">
            <a:extLst>
              <a:ext uri="{FF2B5EF4-FFF2-40B4-BE49-F238E27FC236}">
                <a16:creationId xmlns:a16="http://schemas.microsoft.com/office/drawing/2014/main" id="{9DBDBEB7-8EBF-5247-AA95-BE73DEF26E02}"/>
              </a:ext>
            </a:extLst>
          </p:cNvPr>
          <p:cNvSpPr>
            <a:spLocks noGrp="1"/>
          </p:cNvSpPr>
          <p:nvPr>
            <p:ph type="sldNum" sz="quarter" idx="12"/>
          </p:nvPr>
        </p:nvSpPr>
        <p:spPr/>
        <p:txBody>
          <a:bodyPr/>
          <a:lstStyle>
            <a:lvl1pPr>
              <a:defRPr/>
            </a:lvl1pPr>
          </a:lstStyle>
          <a:p>
            <a:fld id="{C6552E01-D85D-1D41-A0AF-971604DAAE61}" type="slidenum">
              <a:rPr lang="nl-NL" altLang="nl-NL"/>
              <a:pPr/>
              <a:t>‹nr.›</a:t>
            </a:fld>
            <a:endParaRPr lang="nl-NL" altLang="nl-NL"/>
          </a:p>
        </p:txBody>
      </p:sp>
    </p:spTree>
    <p:extLst>
      <p:ext uri="{BB962C8B-B14F-4D97-AF65-F5344CB8AC3E}">
        <p14:creationId xmlns:p14="http://schemas.microsoft.com/office/powerpoint/2010/main" val="23878039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9D07E-D37F-D443-A3E8-4D21199320B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DDFF1CE-9348-344C-9C33-9B39B0833C6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5C00A54-7FA6-EE42-B573-5538F665BA87}"/>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675FBEF9-B4DC-3E41-A27D-5C0C7D382A77}"/>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0EEAFB94-4636-8F45-8247-C59F33FC97B5}"/>
              </a:ext>
            </a:extLst>
          </p:cNvPr>
          <p:cNvSpPr>
            <a:spLocks noGrp="1"/>
          </p:cNvSpPr>
          <p:nvPr>
            <p:ph type="sldNum" sz="quarter" idx="12"/>
          </p:nvPr>
        </p:nvSpPr>
        <p:spPr/>
        <p:txBody>
          <a:bodyPr/>
          <a:lstStyle>
            <a:lvl1pPr>
              <a:defRPr/>
            </a:lvl1pPr>
          </a:lstStyle>
          <a:p>
            <a:fld id="{3F06080B-3116-4449-A3F5-8D10F159418B}" type="slidenum">
              <a:rPr lang="nl-NL" altLang="nl-NL"/>
              <a:pPr/>
              <a:t>‹nr.›</a:t>
            </a:fld>
            <a:endParaRPr lang="nl-NL" altLang="nl-NL"/>
          </a:p>
        </p:txBody>
      </p:sp>
    </p:spTree>
    <p:extLst>
      <p:ext uri="{BB962C8B-B14F-4D97-AF65-F5344CB8AC3E}">
        <p14:creationId xmlns:p14="http://schemas.microsoft.com/office/powerpoint/2010/main" val="3346761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7187C1A3-CA16-495C-85F6-D369608BA426}"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19D9D0C-644B-4057-BD90-9B4042069D58}" type="slidenum">
              <a:rPr lang="nl-NL"/>
              <a:pPr>
                <a:defRPr/>
              </a:pPr>
              <a:t>‹nr.›</a:t>
            </a:fld>
            <a:endParaRPr lang="nl-NL"/>
          </a:p>
        </p:txBody>
      </p:sp>
    </p:spTree>
    <p:extLst>
      <p:ext uri="{BB962C8B-B14F-4D97-AF65-F5344CB8AC3E}">
        <p14:creationId xmlns:p14="http://schemas.microsoft.com/office/powerpoint/2010/main" val="120679059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5DBCF19-CFAC-8E45-8F5D-E4628569A877}"/>
              </a:ext>
            </a:extLst>
          </p:cNvPr>
          <p:cNvSpPr>
            <a:spLocks noGrp="1"/>
          </p:cNvSpPr>
          <p:nvPr>
            <p:ph type="title" orient="vert"/>
          </p:nvPr>
        </p:nvSpPr>
        <p:spPr>
          <a:xfrm>
            <a:off x="6629400" y="274638"/>
            <a:ext cx="2057400" cy="5851525"/>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0D72B36-5893-964A-BD26-8628BD067813}"/>
              </a:ext>
            </a:extLst>
          </p:cNvPr>
          <p:cNvSpPr>
            <a:spLocks noGrp="1"/>
          </p:cNvSpPr>
          <p:nvPr>
            <p:ph type="body" orient="vert" idx="1"/>
          </p:nvPr>
        </p:nvSpPr>
        <p:spPr>
          <a:xfrm>
            <a:off x="457200" y="274638"/>
            <a:ext cx="6019800" cy="58515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79FFF1B-B265-004B-9514-2587D8FF6B33}"/>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D6B65B21-B8E1-9E47-B029-66D6BF1559A9}"/>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4E184E2B-4A29-304F-A6BF-0269947E2C9B}"/>
              </a:ext>
            </a:extLst>
          </p:cNvPr>
          <p:cNvSpPr>
            <a:spLocks noGrp="1"/>
          </p:cNvSpPr>
          <p:nvPr>
            <p:ph type="sldNum" sz="quarter" idx="12"/>
          </p:nvPr>
        </p:nvSpPr>
        <p:spPr/>
        <p:txBody>
          <a:bodyPr/>
          <a:lstStyle>
            <a:lvl1pPr>
              <a:defRPr/>
            </a:lvl1pPr>
          </a:lstStyle>
          <a:p>
            <a:fld id="{B876753D-DD7F-5E40-8545-D5AD2E5182D4}" type="slidenum">
              <a:rPr lang="nl-NL" altLang="nl-NL"/>
              <a:pPr/>
              <a:t>‹nr.›</a:t>
            </a:fld>
            <a:endParaRPr lang="nl-NL" altLang="nl-NL"/>
          </a:p>
        </p:txBody>
      </p:sp>
    </p:spTree>
    <p:extLst>
      <p:ext uri="{BB962C8B-B14F-4D97-AF65-F5344CB8AC3E}">
        <p14:creationId xmlns:p14="http://schemas.microsoft.com/office/powerpoint/2010/main" val="9322548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A223A-0704-844B-B039-D4D578AD2CDC}"/>
              </a:ext>
            </a:extLst>
          </p:cNvPr>
          <p:cNvSpPr>
            <a:spLocks noGrp="1"/>
          </p:cNvSpPr>
          <p:nvPr>
            <p:ph type="title"/>
          </p:nvPr>
        </p:nvSpPr>
        <p:spPr>
          <a:xfrm>
            <a:off x="457200" y="274638"/>
            <a:ext cx="8229600" cy="1143000"/>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70CFE5E-F76E-4345-BF4B-FEFB299E4520}"/>
              </a:ext>
            </a:extLst>
          </p:cNvPr>
          <p:cNvSpPr>
            <a:spLocks noGrp="1"/>
          </p:cNvSpPr>
          <p:nvPr>
            <p:ph sz="half" idx="1"/>
          </p:nvPr>
        </p:nvSpPr>
        <p:spPr>
          <a:xfrm>
            <a:off x="457200" y="1600200"/>
            <a:ext cx="4038600" cy="45259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8E7FD61-0C65-7A49-89B2-A909D43A511C}"/>
              </a:ext>
            </a:extLst>
          </p:cNvPr>
          <p:cNvSpPr>
            <a:spLocks noGrp="1"/>
          </p:cNvSpPr>
          <p:nvPr>
            <p:ph type="body" sz="half" idx="2"/>
          </p:nvPr>
        </p:nvSpPr>
        <p:spPr>
          <a:xfrm>
            <a:off x="4648200" y="1600200"/>
            <a:ext cx="4038600" cy="45259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0598FF0-5D21-6A46-A256-A226CF727D0F}"/>
              </a:ext>
            </a:extLst>
          </p:cNvPr>
          <p:cNvSpPr>
            <a:spLocks noGrp="1"/>
          </p:cNvSpPr>
          <p:nvPr>
            <p:ph type="dt" sz="half" idx="10"/>
          </p:nvPr>
        </p:nvSpPr>
        <p:spPr>
          <a:xfrm>
            <a:off x="457200" y="6245225"/>
            <a:ext cx="2133600" cy="476250"/>
          </a:xfrm>
        </p:spPr>
        <p:txBody>
          <a:bodyPr/>
          <a:lstStyle>
            <a:lvl1pPr>
              <a:defRPr/>
            </a:lvl1pPr>
          </a:lstStyle>
          <a:p>
            <a:endParaRPr lang="nl-NL" altLang="nl-NL"/>
          </a:p>
        </p:txBody>
      </p:sp>
      <p:sp>
        <p:nvSpPr>
          <p:cNvPr id="6" name="Tijdelijke aanduiding voor voettekst 5">
            <a:extLst>
              <a:ext uri="{FF2B5EF4-FFF2-40B4-BE49-F238E27FC236}">
                <a16:creationId xmlns:a16="http://schemas.microsoft.com/office/drawing/2014/main" id="{719EAA92-30E5-BE47-9963-95B7BDD722D3}"/>
              </a:ext>
            </a:extLst>
          </p:cNvPr>
          <p:cNvSpPr>
            <a:spLocks noGrp="1"/>
          </p:cNvSpPr>
          <p:nvPr>
            <p:ph type="ftr" sz="quarter" idx="11"/>
          </p:nvPr>
        </p:nvSpPr>
        <p:spPr>
          <a:xfrm>
            <a:off x="3124200" y="6245225"/>
            <a:ext cx="2895600" cy="476250"/>
          </a:xfrm>
        </p:spPr>
        <p:txBody>
          <a:bodyPr/>
          <a:lstStyle>
            <a:lvl1pPr>
              <a:defRPr/>
            </a:lvl1pPr>
          </a:lstStyle>
          <a:p>
            <a:endParaRPr lang="nl-NL" altLang="nl-NL"/>
          </a:p>
        </p:txBody>
      </p:sp>
      <p:sp>
        <p:nvSpPr>
          <p:cNvPr id="7" name="Tijdelijke aanduiding voor dianummer 6">
            <a:extLst>
              <a:ext uri="{FF2B5EF4-FFF2-40B4-BE49-F238E27FC236}">
                <a16:creationId xmlns:a16="http://schemas.microsoft.com/office/drawing/2014/main" id="{FF926841-A3C7-5F48-B974-27A55103E024}"/>
              </a:ext>
            </a:extLst>
          </p:cNvPr>
          <p:cNvSpPr>
            <a:spLocks noGrp="1"/>
          </p:cNvSpPr>
          <p:nvPr>
            <p:ph type="sldNum" sz="quarter" idx="12"/>
          </p:nvPr>
        </p:nvSpPr>
        <p:spPr>
          <a:xfrm>
            <a:off x="6553200" y="6245225"/>
            <a:ext cx="2133600" cy="476250"/>
          </a:xfrm>
        </p:spPr>
        <p:txBody>
          <a:bodyPr/>
          <a:lstStyle>
            <a:lvl1pPr>
              <a:defRPr/>
            </a:lvl1pPr>
          </a:lstStyle>
          <a:p>
            <a:fld id="{5AE7F5FE-CC6E-7143-87DF-2A5D8DC8F874}" type="slidenum">
              <a:rPr lang="nl-NL" altLang="nl-NL"/>
              <a:pPr/>
              <a:t>‹nr.›</a:t>
            </a:fld>
            <a:endParaRPr lang="nl-NL" altLang="nl-NL"/>
          </a:p>
        </p:txBody>
      </p:sp>
    </p:spTree>
    <p:extLst>
      <p:ext uri="{BB962C8B-B14F-4D97-AF65-F5344CB8AC3E}">
        <p14:creationId xmlns:p14="http://schemas.microsoft.com/office/powerpoint/2010/main" val="284834644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cs typeface="Arial" charset="0"/>
              </a:defRPr>
            </a:lvl1pPr>
          </a:lstStyle>
          <a:p>
            <a:pPr>
              <a:defRPr/>
            </a:pPr>
            <a:fld id="{924E691D-C226-494F-B536-190DD5CAD1C4}"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cs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CF7E91B4-AA79-4CDD-9A8B-4B7D95390F11}" type="slidenum">
              <a:rPr lang="nl-NL" altLang="nl-NL"/>
              <a:pPr/>
              <a:t>‹nr.›</a:t>
            </a:fld>
            <a:endParaRPr lang="nl-NL" altLang="nl-NL"/>
          </a:p>
        </p:txBody>
      </p:sp>
    </p:spTree>
    <p:extLst>
      <p:ext uri="{BB962C8B-B14F-4D97-AF65-F5344CB8AC3E}">
        <p14:creationId xmlns:p14="http://schemas.microsoft.com/office/powerpoint/2010/main" val="15498614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cs typeface="Arial" charset="0"/>
              </a:defRPr>
            </a:lvl1pPr>
          </a:lstStyle>
          <a:p>
            <a:pPr>
              <a:defRPr/>
            </a:pPr>
            <a:fld id="{1E947CCD-E3DC-486A-ABAD-03A1D9126ED5}"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cs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A22986B2-2C80-424A-960B-EEE9D1CCBB7E}" type="slidenum">
              <a:rPr lang="nl-NL" altLang="nl-NL"/>
              <a:pPr/>
              <a:t>‹nr.›</a:t>
            </a:fld>
            <a:endParaRPr lang="nl-NL" altLang="nl-NL"/>
          </a:p>
        </p:txBody>
      </p:sp>
    </p:spTree>
    <p:extLst>
      <p:ext uri="{BB962C8B-B14F-4D97-AF65-F5344CB8AC3E}">
        <p14:creationId xmlns:p14="http://schemas.microsoft.com/office/powerpoint/2010/main" val="281779806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cs typeface="Arial" charset="0"/>
              </a:defRPr>
            </a:lvl1pPr>
          </a:lstStyle>
          <a:p>
            <a:pPr>
              <a:defRPr/>
            </a:pPr>
            <a:fld id="{56AD7175-9DAF-4C38-A109-A348E0769754}"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cs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19B23B45-0501-4662-B575-6B84077399AA}" type="slidenum">
              <a:rPr lang="nl-NL" altLang="nl-NL"/>
              <a:pPr/>
              <a:t>‹nr.›</a:t>
            </a:fld>
            <a:endParaRPr lang="nl-NL" altLang="nl-NL"/>
          </a:p>
        </p:txBody>
      </p:sp>
    </p:spTree>
    <p:extLst>
      <p:ext uri="{BB962C8B-B14F-4D97-AF65-F5344CB8AC3E}">
        <p14:creationId xmlns:p14="http://schemas.microsoft.com/office/powerpoint/2010/main" val="2332045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cs typeface="Arial" charset="0"/>
              </a:defRPr>
            </a:lvl1pPr>
          </a:lstStyle>
          <a:p>
            <a:pPr>
              <a:defRPr/>
            </a:pPr>
            <a:fld id="{5593E418-60FE-4A52-B683-40047859D11D}" type="datetimeFigureOut">
              <a:rPr lang="nl-NL"/>
              <a:pPr>
                <a:defRPr/>
              </a:pPr>
              <a:t>13-09-20</a:t>
            </a:fld>
            <a:endParaRPr lang="nl-NL"/>
          </a:p>
        </p:txBody>
      </p:sp>
      <p:sp>
        <p:nvSpPr>
          <p:cNvPr id="6" name="Tijdelijke aanduiding voor voettekst 4"/>
          <p:cNvSpPr>
            <a:spLocks noGrp="1"/>
          </p:cNvSpPr>
          <p:nvPr>
            <p:ph type="ftr" sz="quarter" idx="11"/>
          </p:nvPr>
        </p:nvSpPr>
        <p:spPr/>
        <p:txBody>
          <a:bodyPr/>
          <a:lstStyle>
            <a:lvl1pPr>
              <a:defRPr>
                <a:cs typeface="Arial" charset="0"/>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1CB59623-D761-40C4-8BFD-44EBC24283FD}" type="slidenum">
              <a:rPr lang="nl-NL" altLang="nl-NL"/>
              <a:pPr/>
              <a:t>‹nr.›</a:t>
            </a:fld>
            <a:endParaRPr lang="nl-NL" altLang="nl-NL"/>
          </a:p>
        </p:txBody>
      </p:sp>
    </p:spTree>
    <p:extLst>
      <p:ext uri="{BB962C8B-B14F-4D97-AF65-F5344CB8AC3E}">
        <p14:creationId xmlns:p14="http://schemas.microsoft.com/office/powerpoint/2010/main" val="26002121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cs typeface="Arial" charset="0"/>
              </a:defRPr>
            </a:lvl1pPr>
          </a:lstStyle>
          <a:p>
            <a:pPr>
              <a:defRPr/>
            </a:pPr>
            <a:fld id="{3D9DDF1A-090D-46F1-A1BB-DF036FCF7666}" type="datetimeFigureOut">
              <a:rPr lang="nl-NL"/>
              <a:pPr>
                <a:defRPr/>
              </a:pPr>
              <a:t>13-09-20</a:t>
            </a:fld>
            <a:endParaRPr lang="nl-NL"/>
          </a:p>
        </p:txBody>
      </p:sp>
      <p:sp>
        <p:nvSpPr>
          <p:cNvPr id="8" name="Tijdelijke aanduiding voor voettekst 4"/>
          <p:cNvSpPr>
            <a:spLocks noGrp="1"/>
          </p:cNvSpPr>
          <p:nvPr>
            <p:ph type="ftr" sz="quarter" idx="11"/>
          </p:nvPr>
        </p:nvSpPr>
        <p:spPr/>
        <p:txBody>
          <a:bodyPr/>
          <a:lstStyle>
            <a:lvl1pPr>
              <a:defRPr>
                <a:cs typeface="Arial" charset="0"/>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543B509E-950B-4492-A2F2-4247A88CB6FC}" type="slidenum">
              <a:rPr lang="nl-NL" altLang="nl-NL"/>
              <a:pPr/>
              <a:t>‹nr.›</a:t>
            </a:fld>
            <a:endParaRPr lang="nl-NL" altLang="nl-NL"/>
          </a:p>
        </p:txBody>
      </p:sp>
    </p:spTree>
    <p:extLst>
      <p:ext uri="{BB962C8B-B14F-4D97-AF65-F5344CB8AC3E}">
        <p14:creationId xmlns:p14="http://schemas.microsoft.com/office/powerpoint/2010/main" val="231644583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cs typeface="Arial" charset="0"/>
              </a:defRPr>
            </a:lvl1pPr>
          </a:lstStyle>
          <a:p>
            <a:pPr>
              <a:defRPr/>
            </a:pPr>
            <a:fld id="{73D23D41-7BB4-4AA6-A73A-3B233E8C2E7A}" type="datetimeFigureOut">
              <a:rPr lang="nl-NL"/>
              <a:pPr>
                <a:defRPr/>
              </a:pPr>
              <a:t>13-09-20</a:t>
            </a:fld>
            <a:endParaRPr lang="nl-NL"/>
          </a:p>
        </p:txBody>
      </p:sp>
      <p:sp>
        <p:nvSpPr>
          <p:cNvPr id="4" name="Tijdelijke aanduiding voor voettekst 4"/>
          <p:cNvSpPr>
            <a:spLocks noGrp="1"/>
          </p:cNvSpPr>
          <p:nvPr>
            <p:ph type="ftr" sz="quarter" idx="11"/>
          </p:nvPr>
        </p:nvSpPr>
        <p:spPr/>
        <p:txBody>
          <a:bodyPr/>
          <a:lstStyle>
            <a:lvl1pPr>
              <a:defRPr>
                <a:cs typeface="Arial" charset="0"/>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250D28B4-5F85-4B6A-9892-91C24A9FFAB2}" type="slidenum">
              <a:rPr lang="nl-NL" altLang="nl-NL"/>
              <a:pPr/>
              <a:t>‹nr.›</a:t>
            </a:fld>
            <a:endParaRPr lang="nl-NL" altLang="nl-NL"/>
          </a:p>
        </p:txBody>
      </p:sp>
    </p:spTree>
    <p:extLst>
      <p:ext uri="{BB962C8B-B14F-4D97-AF65-F5344CB8AC3E}">
        <p14:creationId xmlns:p14="http://schemas.microsoft.com/office/powerpoint/2010/main" val="2316557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cs typeface="Arial" charset="0"/>
              </a:defRPr>
            </a:lvl1pPr>
          </a:lstStyle>
          <a:p>
            <a:pPr>
              <a:defRPr/>
            </a:pPr>
            <a:fld id="{248348B2-AE32-4A29-A631-F1FAFDA4E838}" type="datetimeFigureOut">
              <a:rPr lang="nl-NL"/>
              <a:pPr>
                <a:defRPr/>
              </a:pPr>
              <a:t>13-09-20</a:t>
            </a:fld>
            <a:endParaRPr lang="nl-NL"/>
          </a:p>
        </p:txBody>
      </p:sp>
      <p:sp>
        <p:nvSpPr>
          <p:cNvPr id="3" name="Tijdelijke aanduiding voor voettekst 4"/>
          <p:cNvSpPr>
            <a:spLocks noGrp="1"/>
          </p:cNvSpPr>
          <p:nvPr>
            <p:ph type="ftr" sz="quarter" idx="11"/>
          </p:nvPr>
        </p:nvSpPr>
        <p:spPr/>
        <p:txBody>
          <a:bodyPr/>
          <a:lstStyle>
            <a:lvl1pPr>
              <a:defRPr>
                <a:cs typeface="Arial" charset="0"/>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01AC3517-B8D6-4FA9-AB47-4A819342C100}" type="slidenum">
              <a:rPr lang="nl-NL" altLang="nl-NL"/>
              <a:pPr/>
              <a:t>‹nr.›</a:t>
            </a:fld>
            <a:endParaRPr lang="nl-NL" altLang="nl-NL"/>
          </a:p>
        </p:txBody>
      </p:sp>
    </p:spTree>
    <p:extLst>
      <p:ext uri="{BB962C8B-B14F-4D97-AF65-F5344CB8AC3E}">
        <p14:creationId xmlns:p14="http://schemas.microsoft.com/office/powerpoint/2010/main" val="160327405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cs typeface="Arial" charset="0"/>
              </a:defRPr>
            </a:lvl1pPr>
          </a:lstStyle>
          <a:p>
            <a:pPr>
              <a:defRPr/>
            </a:pPr>
            <a:fld id="{15E4CEFA-67FF-4A9F-8250-F24A8FB7AD0A}" type="datetimeFigureOut">
              <a:rPr lang="nl-NL"/>
              <a:pPr>
                <a:defRPr/>
              </a:pPr>
              <a:t>13-09-20</a:t>
            </a:fld>
            <a:endParaRPr lang="nl-NL"/>
          </a:p>
        </p:txBody>
      </p:sp>
      <p:sp>
        <p:nvSpPr>
          <p:cNvPr id="6" name="Tijdelijke aanduiding voor voettekst 4"/>
          <p:cNvSpPr>
            <a:spLocks noGrp="1"/>
          </p:cNvSpPr>
          <p:nvPr>
            <p:ph type="ftr" sz="quarter" idx="11"/>
          </p:nvPr>
        </p:nvSpPr>
        <p:spPr/>
        <p:txBody>
          <a:bodyPr/>
          <a:lstStyle>
            <a:lvl1pPr>
              <a:defRPr>
                <a:cs typeface="Arial" charset="0"/>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11BF0E6D-9C53-4949-A7A0-CC503F1AA4BA}" type="slidenum">
              <a:rPr lang="nl-NL" altLang="nl-NL"/>
              <a:pPr/>
              <a:t>‹nr.›</a:t>
            </a:fld>
            <a:endParaRPr lang="nl-NL" altLang="nl-NL"/>
          </a:p>
        </p:txBody>
      </p:sp>
    </p:spTree>
    <p:extLst>
      <p:ext uri="{BB962C8B-B14F-4D97-AF65-F5344CB8AC3E}">
        <p14:creationId xmlns:p14="http://schemas.microsoft.com/office/powerpoint/2010/main" val="4164146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A358B1C7-A764-4B78-B39C-9AFA25AA1DA3}" type="datetimeFigureOut">
              <a:rPr lang="nl-NL"/>
              <a:pPr>
                <a:defRPr/>
              </a:pPr>
              <a:t>13-09-20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FC2DDDC0-8CB4-4EED-9C78-5D779B199C26}" type="slidenum">
              <a:rPr lang="nl-NL"/>
              <a:pPr>
                <a:defRPr/>
              </a:pPr>
              <a:t>‹nr.›</a:t>
            </a:fld>
            <a:endParaRPr lang="nl-NL"/>
          </a:p>
        </p:txBody>
      </p:sp>
    </p:spTree>
    <p:extLst>
      <p:ext uri="{BB962C8B-B14F-4D97-AF65-F5344CB8AC3E}">
        <p14:creationId xmlns:p14="http://schemas.microsoft.com/office/powerpoint/2010/main" val="417677299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cs typeface="Arial" charset="0"/>
              </a:defRPr>
            </a:lvl1pPr>
          </a:lstStyle>
          <a:p>
            <a:pPr>
              <a:defRPr/>
            </a:pPr>
            <a:fld id="{14A715F3-7AC9-40B2-B9AC-3C7B8A5BF9EB}" type="datetimeFigureOut">
              <a:rPr lang="nl-NL"/>
              <a:pPr>
                <a:defRPr/>
              </a:pPr>
              <a:t>13-09-20</a:t>
            </a:fld>
            <a:endParaRPr lang="nl-NL"/>
          </a:p>
        </p:txBody>
      </p:sp>
      <p:sp>
        <p:nvSpPr>
          <p:cNvPr id="6" name="Tijdelijke aanduiding voor voettekst 4"/>
          <p:cNvSpPr>
            <a:spLocks noGrp="1"/>
          </p:cNvSpPr>
          <p:nvPr>
            <p:ph type="ftr" sz="quarter" idx="11"/>
          </p:nvPr>
        </p:nvSpPr>
        <p:spPr/>
        <p:txBody>
          <a:bodyPr/>
          <a:lstStyle>
            <a:lvl1pPr>
              <a:defRPr>
                <a:cs typeface="Arial" charset="0"/>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6FFB7D5C-F61C-4072-BF4F-E71B5770BAD1}" type="slidenum">
              <a:rPr lang="nl-NL" altLang="nl-NL"/>
              <a:pPr/>
              <a:t>‹nr.›</a:t>
            </a:fld>
            <a:endParaRPr lang="nl-NL" altLang="nl-NL"/>
          </a:p>
        </p:txBody>
      </p:sp>
    </p:spTree>
    <p:extLst>
      <p:ext uri="{BB962C8B-B14F-4D97-AF65-F5344CB8AC3E}">
        <p14:creationId xmlns:p14="http://schemas.microsoft.com/office/powerpoint/2010/main" val="23419256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cs typeface="Arial" charset="0"/>
              </a:defRPr>
            </a:lvl1pPr>
          </a:lstStyle>
          <a:p>
            <a:pPr>
              <a:defRPr/>
            </a:pPr>
            <a:fld id="{AB0885C8-4A69-4E6E-A441-BED359361302}"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cs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E4755572-3916-42FB-BBBA-564C02A544F1}" type="slidenum">
              <a:rPr lang="nl-NL" altLang="nl-NL"/>
              <a:pPr/>
              <a:t>‹nr.›</a:t>
            </a:fld>
            <a:endParaRPr lang="nl-NL" altLang="nl-NL"/>
          </a:p>
        </p:txBody>
      </p:sp>
    </p:spTree>
    <p:extLst>
      <p:ext uri="{BB962C8B-B14F-4D97-AF65-F5344CB8AC3E}">
        <p14:creationId xmlns:p14="http://schemas.microsoft.com/office/powerpoint/2010/main" val="297952188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cs typeface="Arial" charset="0"/>
              </a:defRPr>
            </a:lvl1pPr>
          </a:lstStyle>
          <a:p>
            <a:pPr>
              <a:defRPr/>
            </a:pPr>
            <a:fld id="{E84D2BDF-1096-4AB1-B62F-341D345C4412}"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cs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BAD8BEFC-2C11-4116-BF05-E8C7F9DB245F}" type="slidenum">
              <a:rPr lang="nl-NL" altLang="nl-NL"/>
              <a:pPr/>
              <a:t>‹nr.›</a:t>
            </a:fld>
            <a:endParaRPr lang="nl-NL" altLang="nl-NL"/>
          </a:p>
        </p:txBody>
      </p:sp>
    </p:spTree>
    <p:extLst>
      <p:ext uri="{BB962C8B-B14F-4D97-AF65-F5344CB8AC3E}">
        <p14:creationId xmlns:p14="http://schemas.microsoft.com/office/powerpoint/2010/main" val="18712379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5D5DBAF-AF41-403E-8A29-206EBBE84123}" type="slidenum">
              <a:rPr lang="nl-NL" altLang="nl-NL"/>
              <a:pPr>
                <a:defRPr/>
              </a:pPr>
              <a:t>‹nr.›</a:t>
            </a:fld>
            <a:endParaRPr lang="nl-NL" altLang="nl-NL"/>
          </a:p>
        </p:txBody>
      </p:sp>
    </p:spTree>
    <p:extLst>
      <p:ext uri="{BB962C8B-B14F-4D97-AF65-F5344CB8AC3E}">
        <p14:creationId xmlns:p14="http://schemas.microsoft.com/office/powerpoint/2010/main" val="17962338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A715455-2A61-4690-ABB3-B5840036D160}" type="slidenum">
              <a:rPr lang="nl-NL" altLang="nl-NL"/>
              <a:pPr>
                <a:defRPr/>
              </a:pPr>
              <a:t>‹nr.›</a:t>
            </a:fld>
            <a:endParaRPr lang="nl-NL" altLang="nl-NL"/>
          </a:p>
        </p:txBody>
      </p:sp>
    </p:spTree>
    <p:extLst>
      <p:ext uri="{BB962C8B-B14F-4D97-AF65-F5344CB8AC3E}">
        <p14:creationId xmlns:p14="http://schemas.microsoft.com/office/powerpoint/2010/main" val="27216491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2B1A5FB-EF8A-4667-A5B9-2BE9ACD8B8B4}" type="slidenum">
              <a:rPr lang="nl-NL" altLang="nl-NL"/>
              <a:pPr>
                <a:defRPr/>
              </a:pPr>
              <a:t>‹nr.›</a:t>
            </a:fld>
            <a:endParaRPr lang="nl-NL" altLang="nl-NL"/>
          </a:p>
        </p:txBody>
      </p:sp>
    </p:spTree>
    <p:extLst>
      <p:ext uri="{BB962C8B-B14F-4D97-AF65-F5344CB8AC3E}">
        <p14:creationId xmlns:p14="http://schemas.microsoft.com/office/powerpoint/2010/main" val="24044259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3E4FFB82-FED5-4907-85AD-5494D988A495}" type="slidenum">
              <a:rPr lang="nl-NL" altLang="nl-NL"/>
              <a:pPr>
                <a:defRPr/>
              </a:pPr>
              <a:t>‹nr.›</a:t>
            </a:fld>
            <a:endParaRPr lang="nl-NL" altLang="nl-NL"/>
          </a:p>
        </p:txBody>
      </p:sp>
    </p:spTree>
    <p:extLst>
      <p:ext uri="{BB962C8B-B14F-4D97-AF65-F5344CB8AC3E}">
        <p14:creationId xmlns:p14="http://schemas.microsoft.com/office/powerpoint/2010/main" val="4979854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8CF234AA-A895-4973-BA38-72FA572766A2}" type="slidenum">
              <a:rPr lang="nl-NL" altLang="nl-NL"/>
              <a:pPr>
                <a:defRPr/>
              </a:pPr>
              <a:t>‹nr.›</a:t>
            </a:fld>
            <a:endParaRPr lang="nl-NL" altLang="nl-NL"/>
          </a:p>
        </p:txBody>
      </p:sp>
    </p:spTree>
    <p:extLst>
      <p:ext uri="{BB962C8B-B14F-4D97-AF65-F5344CB8AC3E}">
        <p14:creationId xmlns:p14="http://schemas.microsoft.com/office/powerpoint/2010/main" val="253565568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17906FC1-3999-4FCE-9B32-F7236AF5B820}" type="slidenum">
              <a:rPr lang="nl-NL" altLang="nl-NL"/>
              <a:pPr>
                <a:defRPr/>
              </a:pPr>
              <a:t>‹nr.›</a:t>
            </a:fld>
            <a:endParaRPr lang="nl-NL" altLang="nl-NL"/>
          </a:p>
        </p:txBody>
      </p:sp>
    </p:spTree>
    <p:extLst>
      <p:ext uri="{BB962C8B-B14F-4D97-AF65-F5344CB8AC3E}">
        <p14:creationId xmlns:p14="http://schemas.microsoft.com/office/powerpoint/2010/main" val="18625708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7D1E54BD-A189-4C7E-9E2B-B75645B80E4E}" type="slidenum">
              <a:rPr lang="nl-NL" altLang="nl-NL"/>
              <a:pPr>
                <a:defRPr/>
              </a:pPr>
              <a:t>‹nr.›</a:t>
            </a:fld>
            <a:endParaRPr lang="nl-NL" altLang="nl-NL"/>
          </a:p>
        </p:txBody>
      </p:sp>
    </p:spTree>
    <p:extLst>
      <p:ext uri="{BB962C8B-B14F-4D97-AF65-F5344CB8AC3E}">
        <p14:creationId xmlns:p14="http://schemas.microsoft.com/office/powerpoint/2010/main" val="3500106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B970AA62-98A1-4CCB-9DAF-5E1092197201}" type="datetimeFigureOut">
              <a:rPr lang="nl-NL"/>
              <a:pPr>
                <a:defRPr/>
              </a:pPr>
              <a:t>13-09-20</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C7F9A3B5-96FB-46C6-9F68-C124F1E8FDDD}" type="slidenum">
              <a:rPr lang="nl-NL"/>
              <a:pPr>
                <a:defRPr/>
              </a:pPr>
              <a:t>‹nr.›</a:t>
            </a:fld>
            <a:endParaRPr lang="nl-NL"/>
          </a:p>
        </p:txBody>
      </p:sp>
    </p:spTree>
    <p:extLst>
      <p:ext uri="{BB962C8B-B14F-4D97-AF65-F5344CB8AC3E}">
        <p14:creationId xmlns:p14="http://schemas.microsoft.com/office/powerpoint/2010/main" val="123029502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D91CA85E-4899-4AD8-911E-D9B680E5593B}" type="slidenum">
              <a:rPr lang="nl-NL" altLang="nl-NL"/>
              <a:pPr>
                <a:defRPr/>
              </a:pPr>
              <a:t>‹nr.›</a:t>
            </a:fld>
            <a:endParaRPr lang="nl-NL" altLang="nl-NL"/>
          </a:p>
        </p:txBody>
      </p:sp>
    </p:spTree>
    <p:extLst>
      <p:ext uri="{BB962C8B-B14F-4D97-AF65-F5344CB8AC3E}">
        <p14:creationId xmlns:p14="http://schemas.microsoft.com/office/powerpoint/2010/main" val="23893889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CB190C1-9537-4A70-9B33-AAE8ADB12EAE}" type="slidenum">
              <a:rPr lang="nl-NL" altLang="nl-NL"/>
              <a:pPr>
                <a:defRPr/>
              </a:pPr>
              <a:t>‹nr.›</a:t>
            </a:fld>
            <a:endParaRPr lang="nl-NL" altLang="nl-NL"/>
          </a:p>
        </p:txBody>
      </p:sp>
    </p:spTree>
    <p:extLst>
      <p:ext uri="{BB962C8B-B14F-4D97-AF65-F5344CB8AC3E}">
        <p14:creationId xmlns:p14="http://schemas.microsoft.com/office/powerpoint/2010/main" val="317745670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CADB54D-DD5A-48F3-BF4F-C4344771B0D2}" type="slidenum">
              <a:rPr lang="nl-NL" altLang="nl-NL"/>
              <a:pPr>
                <a:defRPr/>
              </a:pPr>
              <a:t>‹nr.›</a:t>
            </a:fld>
            <a:endParaRPr lang="nl-NL" altLang="nl-NL"/>
          </a:p>
        </p:txBody>
      </p:sp>
    </p:spTree>
    <p:extLst>
      <p:ext uri="{BB962C8B-B14F-4D97-AF65-F5344CB8AC3E}">
        <p14:creationId xmlns:p14="http://schemas.microsoft.com/office/powerpoint/2010/main" val="109389847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24AAEFB-2003-402F-AC56-C2E05649D020}" type="slidenum">
              <a:rPr lang="nl-NL" altLang="nl-NL"/>
              <a:pPr>
                <a:defRPr/>
              </a:pPr>
              <a:t>‹nr.›</a:t>
            </a:fld>
            <a:endParaRPr lang="nl-NL" altLang="nl-NL"/>
          </a:p>
        </p:txBody>
      </p:sp>
    </p:spTree>
    <p:extLst>
      <p:ext uri="{BB962C8B-B14F-4D97-AF65-F5344CB8AC3E}">
        <p14:creationId xmlns:p14="http://schemas.microsoft.com/office/powerpoint/2010/main" val="6275639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85A72CD2-977F-462D-AE0E-C75E150CCD6A}" type="slidenum">
              <a:rPr lang="nl-NL" altLang="nl-NL"/>
              <a:pPr>
                <a:defRPr/>
              </a:pPr>
              <a:t>‹nr.›</a:t>
            </a:fld>
            <a:endParaRPr lang="nl-NL" altLang="nl-NL"/>
          </a:p>
        </p:txBody>
      </p:sp>
    </p:spTree>
    <p:extLst>
      <p:ext uri="{BB962C8B-B14F-4D97-AF65-F5344CB8AC3E}">
        <p14:creationId xmlns:p14="http://schemas.microsoft.com/office/powerpoint/2010/main" val="267449752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D13B5A1-92CD-4F11-9FC2-C73DB27738EC}"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0A036FD-0FA4-4EF5-AF20-4B8EDD4DBBC8}" type="slidenum">
              <a:rPr lang="nl-NL"/>
              <a:pPr>
                <a:defRPr/>
              </a:pPr>
              <a:t>‹nr.›</a:t>
            </a:fld>
            <a:endParaRPr lang="nl-NL"/>
          </a:p>
        </p:txBody>
      </p:sp>
    </p:spTree>
    <p:extLst>
      <p:ext uri="{BB962C8B-B14F-4D97-AF65-F5344CB8AC3E}">
        <p14:creationId xmlns:p14="http://schemas.microsoft.com/office/powerpoint/2010/main" val="23751314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373430C-C6BB-4455-B9F0-4C6232FBF7C5}"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C4FA10F-352F-416B-BAFC-B801073F8557}" type="slidenum">
              <a:rPr lang="nl-NL"/>
              <a:pPr>
                <a:defRPr/>
              </a:pPr>
              <a:t>‹nr.›</a:t>
            </a:fld>
            <a:endParaRPr lang="nl-NL"/>
          </a:p>
        </p:txBody>
      </p:sp>
    </p:spTree>
    <p:extLst>
      <p:ext uri="{BB962C8B-B14F-4D97-AF65-F5344CB8AC3E}">
        <p14:creationId xmlns:p14="http://schemas.microsoft.com/office/powerpoint/2010/main" val="389213036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3A88453-5ED1-444A-A86D-AE95FF0FBA29}"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54F80FD-8E81-4270-912C-3B0198938CD8}" type="slidenum">
              <a:rPr lang="nl-NL"/>
              <a:pPr>
                <a:defRPr/>
              </a:pPr>
              <a:t>‹nr.›</a:t>
            </a:fld>
            <a:endParaRPr lang="nl-NL"/>
          </a:p>
        </p:txBody>
      </p:sp>
    </p:spTree>
    <p:extLst>
      <p:ext uri="{BB962C8B-B14F-4D97-AF65-F5344CB8AC3E}">
        <p14:creationId xmlns:p14="http://schemas.microsoft.com/office/powerpoint/2010/main" val="36796278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2547FE3-E062-41AE-9E49-B5D8C0C798F9}" type="datetimeFigureOut">
              <a:rPr lang="nl-NL"/>
              <a:pPr>
                <a:defRPr/>
              </a:pPr>
              <a:t>13-09-20</a:t>
            </a:fld>
            <a:endParaRPr lang="nl-NL"/>
          </a:p>
        </p:txBody>
      </p:sp>
      <p:sp>
        <p:nvSpPr>
          <p:cNvPr id="6" name="Tijdelijke aanduiding voor voettekst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7" name="Tijdelijke aanduiding voor dianumm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27BB3F3-5077-41C5-A37F-0A038FE9E8AF}" type="slidenum">
              <a:rPr lang="nl-NL"/>
              <a:pPr>
                <a:defRPr/>
              </a:pPr>
              <a:t>‹nr.›</a:t>
            </a:fld>
            <a:endParaRPr lang="nl-NL"/>
          </a:p>
        </p:txBody>
      </p:sp>
    </p:spTree>
    <p:extLst>
      <p:ext uri="{BB962C8B-B14F-4D97-AF65-F5344CB8AC3E}">
        <p14:creationId xmlns:p14="http://schemas.microsoft.com/office/powerpoint/2010/main" val="22094551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D434F16-9862-4F00-A42C-F4A8EB58D418}" type="datetimeFigureOut">
              <a:rPr lang="nl-NL"/>
              <a:pPr>
                <a:defRPr/>
              </a:pPr>
              <a:t>13-09-20</a:t>
            </a:fld>
            <a:endParaRPr lang="nl-NL"/>
          </a:p>
        </p:txBody>
      </p:sp>
      <p:sp>
        <p:nvSpPr>
          <p:cNvPr id="8" name="Tijdelijke aanduiding voor voettekst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9" name="Tijdelijke aanduiding voor dianumm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249A985-CAB3-4962-AF30-A253E2148FFD}" type="slidenum">
              <a:rPr lang="nl-NL"/>
              <a:pPr>
                <a:defRPr/>
              </a:pPr>
              <a:t>‹nr.›</a:t>
            </a:fld>
            <a:endParaRPr lang="nl-NL"/>
          </a:p>
        </p:txBody>
      </p:sp>
    </p:spTree>
    <p:extLst>
      <p:ext uri="{BB962C8B-B14F-4D97-AF65-F5344CB8AC3E}">
        <p14:creationId xmlns:p14="http://schemas.microsoft.com/office/powerpoint/2010/main" val="3756857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A84B6549-BF0A-4E0C-BF4A-49C9C7737030}" type="datetimeFigureOut">
              <a:rPr lang="nl-NL"/>
              <a:pPr>
                <a:defRPr/>
              </a:pPr>
              <a:t>13-09-20</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55F3C6B6-6AFD-425A-A49D-127057D16374}" type="slidenum">
              <a:rPr lang="nl-NL"/>
              <a:pPr>
                <a:defRPr/>
              </a:pPr>
              <a:t>‹nr.›</a:t>
            </a:fld>
            <a:endParaRPr lang="nl-NL"/>
          </a:p>
        </p:txBody>
      </p:sp>
    </p:spTree>
    <p:extLst>
      <p:ext uri="{BB962C8B-B14F-4D97-AF65-F5344CB8AC3E}">
        <p14:creationId xmlns:p14="http://schemas.microsoft.com/office/powerpoint/2010/main" val="374462149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B5B2A16-0851-4D96-B978-2B06F755107E}" type="datetimeFigureOut">
              <a:rPr lang="nl-NL"/>
              <a:pPr>
                <a:defRPr/>
              </a:pPr>
              <a:t>13-09-20</a:t>
            </a:fld>
            <a:endParaRPr lang="nl-NL"/>
          </a:p>
        </p:txBody>
      </p:sp>
      <p:sp>
        <p:nvSpPr>
          <p:cNvPr id="4" name="Tijdelijke aanduiding voor voettekst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5" name="Tijdelijke aanduiding voor dianumm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601DC2B-01D0-4F31-90FA-8B4CF33BBBFE}" type="slidenum">
              <a:rPr lang="nl-NL"/>
              <a:pPr>
                <a:defRPr/>
              </a:pPr>
              <a:t>‹nr.›</a:t>
            </a:fld>
            <a:endParaRPr lang="nl-NL"/>
          </a:p>
        </p:txBody>
      </p:sp>
    </p:spTree>
    <p:extLst>
      <p:ext uri="{BB962C8B-B14F-4D97-AF65-F5344CB8AC3E}">
        <p14:creationId xmlns:p14="http://schemas.microsoft.com/office/powerpoint/2010/main" val="71606274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C637416-85AF-492D-8478-3A1F33C0AE06}" type="datetimeFigureOut">
              <a:rPr lang="nl-NL"/>
              <a:pPr>
                <a:defRPr/>
              </a:pPr>
              <a:t>13-09-20</a:t>
            </a:fld>
            <a:endParaRPr lang="nl-NL"/>
          </a:p>
        </p:txBody>
      </p:sp>
      <p:sp>
        <p:nvSpPr>
          <p:cNvPr id="3" name="Tijdelijke aanduiding voor voettekst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4" name="Tijdelijke aanduiding voor dianumm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C88C0CA-D5C7-416D-95EB-EA3643AD4E8C}" type="slidenum">
              <a:rPr lang="nl-NL"/>
              <a:pPr>
                <a:defRPr/>
              </a:pPr>
              <a:t>‹nr.›</a:t>
            </a:fld>
            <a:endParaRPr lang="nl-NL"/>
          </a:p>
        </p:txBody>
      </p:sp>
    </p:spTree>
    <p:extLst>
      <p:ext uri="{BB962C8B-B14F-4D97-AF65-F5344CB8AC3E}">
        <p14:creationId xmlns:p14="http://schemas.microsoft.com/office/powerpoint/2010/main" val="92549167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E94D84D-F8DA-4EFC-BEB1-62B22EB7733C}" type="datetimeFigureOut">
              <a:rPr lang="nl-NL"/>
              <a:pPr>
                <a:defRPr/>
              </a:pPr>
              <a:t>13-09-20</a:t>
            </a:fld>
            <a:endParaRPr lang="nl-NL"/>
          </a:p>
        </p:txBody>
      </p:sp>
      <p:sp>
        <p:nvSpPr>
          <p:cNvPr id="6" name="Tijdelijke aanduiding voor voettekst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7" name="Tijdelijke aanduiding voor dianumm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6C8FA20-1AF2-428D-8FDA-5157AC4A301F}" type="slidenum">
              <a:rPr lang="nl-NL"/>
              <a:pPr>
                <a:defRPr/>
              </a:pPr>
              <a:t>‹nr.›</a:t>
            </a:fld>
            <a:endParaRPr lang="nl-NL"/>
          </a:p>
        </p:txBody>
      </p:sp>
    </p:spTree>
    <p:extLst>
      <p:ext uri="{BB962C8B-B14F-4D97-AF65-F5344CB8AC3E}">
        <p14:creationId xmlns:p14="http://schemas.microsoft.com/office/powerpoint/2010/main" val="113177376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B92BC01-40FC-4008-9014-897BE5F4674E}" type="datetimeFigureOut">
              <a:rPr lang="nl-NL"/>
              <a:pPr>
                <a:defRPr/>
              </a:pPr>
              <a:t>13-09-20</a:t>
            </a:fld>
            <a:endParaRPr lang="nl-NL"/>
          </a:p>
        </p:txBody>
      </p:sp>
      <p:sp>
        <p:nvSpPr>
          <p:cNvPr id="6" name="Tijdelijke aanduiding voor voettekst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7" name="Tijdelijke aanduiding voor dianumm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EADA5A2-C8C6-4C1C-8BD3-11FBB2E349C6}" type="slidenum">
              <a:rPr lang="nl-NL"/>
              <a:pPr>
                <a:defRPr/>
              </a:pPr>
              <a:t>‹nr.›</a:t>
            </a:fld>
            <a:endParaRPr lang="nl-NL"/>
          </a:p>
        </p:txBody>
      </p:sp>
    </p:spTree>
    <p:extLst>
      <p:ext uri="{BB962C8B-B14F-4D97-AF65-F5344CB8AC3E}">
        <p14:creationId xmlns:p14="http://schemas.microsoft.com/office/powerpoint/2010/main" val="76886152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B4D9554-97CE-41E5-BD2E-3A6130847D66}"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44E428B-49FA-4F10-B0D9-181E0C3406C9}" type="slidenum">
              <a:rPr lang="nl-NL"/>
              <a:pPr>
                <a:defRPr/>
              </a:pPr>
              <a:t>‹nr.›</a:t>
            </a:fld>
            <a:endParaRPr lang="nl-NL"/>
          </a:p>
        </p:txBody>
      </p:sp>
    </p:spTree>
    <p:extLst>
      <p:ext uri="{BB962C8B-B14F-4D97-AF65-F5344CB8AC3E}">
        <p14:creationId xmlns:p14="http://schemas.microsoft.com/office/powerpoint/2010/main" val="5793009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27891AC-6781-45E7-B847-DA3F86D4B2FB}"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58AC995-64ED-48D7-909D-289E09CDE910}" type="slidenum">
              <a:rPr lang="nl-NL"/>
              <a:pPr>
                <a:defRPr/>
              </a:pPr>
              <a:t>‹nr.›</a:t>
            </a:fld>
            <a:endParaRPr lang="nl-NL"/>
          </a:p>
        </p:txBody>
      </p:sp>
    </p:spTree>
    <p:extLst>
      <p:ext uri="{BB962C8B-B14F-4D97-AF65-F5344CB8AC3E}">
        <p14:creationId xmlns:p14="http://schemas.microsoft.com/office/powerpoint/2010/main" val="18341706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Tree>
    <p:extLst>
      <p:ext uri="{BB962C8B-B14F-4D97-AF65-F5344CB8AC3E}">
        <p14:creationId xmlns:p14="http://schemas.microsoft.com/office/powerpoint/2010/main" val="256620346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3289874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324869951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68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59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1083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47BC694F-AA36-4969-9516-2F6CB17F428F}" type="datetimeFigureOut">
              <a:rPr lang="nl-NL"/>
              <a:pPr>
                <a:defRPr/>
              </a:pPr>
              <a:t>13-09-20</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A7862233-A09E-4A49-B86A-9974DF33582E}" type="slidenum">
              <a:rPr lang="nl-NL"/>
              <a:pPr>
                <a:defRPr/>
              </a:pPr>
              <a:t>‹nr.›</a:t>
            </a:fld>
            <a:endParaRPr lang="nl-NL"/>
          </a:p>
        </p:txBody>
      </p:sp>
    </p:spTree>
    <p:extLst>
      <p:ext uri="{BB962C8B-B14F-4D97-AF65-F5344CB8AC3E}">
        <p14:creationId xmlns:p14="http://schemas.microsoft.com/office/powerpoint/2010/main" val="328439936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4061077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377488051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40301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08044577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77069155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0676275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38925" y="274638"/>
            <a:ext cx="2058988" cy="595153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29325" cy="595153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230809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68313" y="1700213"/>
            <a:ext cx="4038600" cy="452596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59313" y="1700213"/>
            <a:ext cx="4038600" cy="452596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4177601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68313" y="1700213"/>
            <a:ext cx="4038600" cy="452596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59313" y="1700213"/>
            <a:ext cx="4038600" cy="452596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0906942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68313" y="1700213"/>
            <a:ext cx="8229600" cy="4525962"/>
          </a:xfrm>
        </p:spPr>
        <p:txBody>
          <a:bodyPr/>
          <a:lstStyle/>
          <a:p>
            <a:pPr lvl="0"/>
            <a:endParaRPr lang="nl-NL" noProof="0"/>
          </a:p>
        </p:txBody>
      </p:sp>
    </p:spTree>
    <p:extLst>
      <p:ext uri="{BB962C8B-B14F-4D97-AF65-F5344CB8AC3E}">
        <p14:creationId xmlns:p14="http://schemas.microsoft.com/office/powerpoint/2010/main" val="331299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238C1A5-294B-4146-9519-CB82E82E9792}" type="slidenum">
              <a:rPr lang="nl-NL"/>
              <a:pPr>
                <a:defRPr/>
              </a:pPr>
              <a:t>‹nr.›</a:t>
            </a:fld>
            <a:endParaRPr lang="nl-NL"/>
          </a:p>
        </p:txBody>
      </p:sp>
    </p:spTree>
    <p:extLst>
      <p:ext uri="{BB962C8B-B14F-4D97-AF65-F5344CB8AC3E}">
        <p14:creationId xmlns:p14="http://schemas.microsoft.com/office/powerpoint/2010/main" val="489813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5D8F0B77-3552-451E-9CDA-AC11ADFE1156}" type="datetimeFigureOut">
              <a:rPr lang="nl-NL"/>
              <a:pPr>
                <a:defRPr/>
              </a:pPr>
              <a:t>13-09-20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8EC6A37A-8353-4F6B-B2AB-98AC06E4C96E}" type="slidenum">
              <a:rPr lang="nl-NL"/>
              <a:pPr>
                <a:defRPr/>
              </a:pPr>
              <a:t>‹nr.›</a:t>
            </a:fld>
            <a:endParaRPr lang="nl-NL"/>
          </a:p>
        </p:txBody>
      </p:sp>
    </p:spTree>
    <p:extLst>
      <p:ext uri="{BB962C8B-B14F-4D97-AF65-F5344CB8AC3E}">
        <p14:creationId xmlns:p14="http://schemas.microsoft.com/office/powerpoint/2010/main" val="18277711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defRPr>
            </a:lvl1pPr>
          </a:lstStyle>
          <a:p>
            <a:fld id="{44EFA3E5-7AD5-46AC-B385-4BE6DC956B0B}" type="datetimeFigureOut">
              <a:rPr lang="nl-NL" altLang="nl-NL"/>
              <a:pPr/>
              <a:t>13-09-20</a:t>
            </a:fld>
            <a:endParaRPr lang="nl-NL" alt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defRPr>
            </a:lvl1pPr>
          </a:lstStyle>
          <a:p>
            <a:fld id="{2CFB8182-1F85-41F5-911C-E01FA10604B1}" type="slidenum">
              <a:rPr lang="nl-NL" altLang="nl-NL"/>
              <a:pPr/>
              <a:t>‹nr.›</a:t>
            </a:fld>
            <a:endParaRPr lang="nl-NL" altLang="nl-NL"/>
          </a:p>
        </p:txBody>
      </p:sp>
    </p:spTree>
    <p:extLst>
      <p:ext uri="{BB962C8B-B14F-4D97-AF65-F5344CB8AC3E}">
        <p14:creationId xmlns:p14="http://schemas.microsoft.com/office/powerpoint/2010/main" val="55742221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defRPr>
            </a:lvl1pPr>
          </a:lstStyle>
          <a:p>
            <a:fld id="{7424A439-E4AF-4282-939A-CA44037B2F1F}" type="datetimeFigureOut">
              <a:rPr lang="nl-NL" altLang="nl-NL"/>
              <a:pPr/>
              <a:t>13-09-20</a:t>
            </a:fld>
            <a:endParaRPr lang="nl-NL" alt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defRPr>
            </a:lvl1pPr>
          </a:lstStyle>
          <a:p>
            <a:fld id="{3CEBDFEC-D6D0-474D-9F9C-0E5383B5BC0C}" type="slidenum">
              <a:rPr lang="nl-NL" altLang="nl-NL"/>
              <a:pPr/>
              <a:t>‹nr.›</a:t>
            </a:fld>
            <a:endParaRPr lang="nl-NL" altLang="nl-NL"/>
          </a:p>
        </p:txBody>
      </p:sp>
    </p:spTree>
    <p:extLst>
      <p:ext uri="{BB962C8B-B14F-4D97-AF65-F5344CB8AC3E}">
        <p14:creationId xmlns:p14="http://schemas.microsoft.com/office/powerpoint/2010/main" val="348146707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defRPr>
            </a:lvl1pPr>
          </a:lstStyle>
          <a:p>
            <a:fld id="{437268D3-9337-4C8F-8EC9-38C1FBBF601D}" type="datetimeFigureOut">
              <a:rPr lang="nl-NL" altLang="nl-NL"/>
              <a:pPr/>
              <a:t>13-09-20</a:t>
            </a:fld>
            <a:endParaRPr lang="nl-NL" alt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defRPr>
            </a:lvl1pPr>
          </a:lstStyle>
          <a:p>
            <a:fld id="{1F36DA84-F046-4FCD-985E-31127A630CD7}" type="slidenum">
              <a:rPr lang="nl-NL" altLang="nl-NL"/>
              <a:pPr/>
              <a:t>‹nr.›</a:t>
            </a:fld>
            <a:endParaRPr lang="nl-NL" altLang="nl-NL"/>
          </a:p>
        </p:txBody>
      </p:sp>
    </p:spTree>
    <p:extLst>
      <p:ext uri="{BB962C8B-B14F-4D97-AF65-F5344CB8AC3E}">
        <p14:creationId xmlns:p14="http://schemas.microsoft.com/office/powerpoint/2010/main" val="280485382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defRPr>
            </a:lvl1pPr>
          </a:lstStyle>
          <a:p>
            <a:fld id="{1F48407F-42A2-4B7D-B590-CA02EE0FF745}" type="datetimeFigureOut">
              <a:rPr lang="nl-NL" altLang="nl-NL"/>
              <a:pPr/>
              <a:t>13-09-20</a:t>
            </a:fld>
            <a:endParaRPr lang="nl-NL" alt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defRPr>
            </a:lvl1pPr>
          </a:lstStyle>
          <a:p>
            <a:fld id="{F3EAA41C-32BD-436C-8A12-C53779BC47D0}" type="slidenum">
              <a:rPr lang="nl-NL" altLang="nl-NL"/>
              <a:pPr/>
              <a:t>‹nr.›</a:t>
            </a:fld>
            <a:endParaRPr lang="nl-NL" altLang="nl-NL"/>
          </a:p>
        </p:txBody>
      </p:sp>
    </p:spTree>
    <p:extLst>
      <p:ext uri="{BB962C8B-B14F-4D97-AF65-F5344CB8AC3E}">
        <p14:creationId xmlns:p14="http://schemas.microsoft.com/office/powerpoint/2010/main" val="116202698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defRPr>
            </a:lvl1pPr>
          </a:lstStyle>
          <a:p>
            <a:fld id="{2A8A2C0A-F6E6-4DBE-B349-A733488F1665}" type="datetimeFigureOut">
              <a:rPr lang="nl-NL" altLang="nl-NL"/>
              <a:pPr/>
              <a:t>13-09-20</a:t>
            </a:fld>
            <a:endParaRPr lang="nl-NL" alt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defRPr>
            </a:lvl1pPr>
          </a:lstStyle>
          <a:p>
            <a:fld id="{515D13A5-B313-4910-8043-5A4594FDFB2B}" type="slidenum">
              <a:rPr lang="nl-NL" altLang="nl-NL"/>
              <a:pPr/>
              <a:t>‹nr.›</a:t>
            </a:fld>
            <a:endParaRPr lang="nl-NL" altLang="nl-NL"/>
          </a:p>
        </p:txBody>
      </p:sp>
    </p:spTree>
    <p:extLst>
      <p:ext uri="{BB962C8B-B14F-4D97-AF65-F5344CB8AC3E}">
        <p14:creationId xmlns:p14="http://schemas.microsoft.com/office/powerpoint/2010/main" val="64403790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atin typeface="Arial" panose="020B0604020202020204" pitchFamily="34" charset="0"/>
              </a:defRPr>
            </a:lvl1pPr>
          </a:lstStyle>
          <a:p>
            <a:fld id="{E625C243-AD85-409B-94CD-3F1E49723B0B}" type="datetimeFigureOut">
              <a:rPr lang="nl-NL" altLang="nl-NL"/>
              <a:pPr/>
              <a:t>13-09-20</a:t>
            </a:fld>
            <a:endParaRPr lang="nl-NL" altLang="nl-NL"/>
          </a:p>
        </p:txBody>
      </p:sp>
      <p:sp>
        <p:nvSpPr>
          <p:cNvPr id="4" name="Tijdelijke aanduiding voor voettekst 3"/>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5" name="Tijdelijke aanduiding voor dianummer 4"/>
          <p:cNvSpPr>
            <a:spLocks noGrp="1"/>
          </p:cNvSpPr>
          <p:nvPr>
            <p:ph type="sldNum" sz="quarter" idx="12"/>
          </p:nvPr>
        </p:nvSpPr>
        <p:spPr/>
        <p:txBody>
          <a:bodyPr/>
          <a:lstStyle>
            <a:lvl1pPr>
              <a:defRPr>
                <a:latin typeface="Arial" panose="020B0604020202020204" pitchFamily="34" charset="0"/>
              </a:defRPr>
            </a:lvl1pPr>
          </a:lstStyle>
          <a:p>
            <a:fld id="{388AEFAA-5343-49E1-BC08-F1596394AE17}" type="slidenum">
              <a:rPr lang="nl-NL" altLang="nl-NL"/>
              <a:pPr/>
              <a:t>‹nr.›</a:t>
            </a:fld>
            <a:endParaRPr lang="nl-NL" altLang="nl-NL"/>
          </a:p>
        </p:txBody>
      </p:sp>
    </p:spTree>
    <p:extLst>
      <p:ext uri="{BB962C8B-B14F-4D97-AF65-F5344CB8AC3E}">
        <p14:creationId xmlns:p14="http://schemas.microsoft.com/office/powerpoint/2010/main" val="81471630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defRPr>
            </a:lvl1pPr>
          </a:lstStyle>
          <a:p>
            <a:fld id="{AF414540-B3F4-4120-B0EB-FA025AE95CEB}" type="datetimeFigureOut">
              <a:rPr lang="nl-NL" altLang="nl-NL"/>
              <a:pPr/>
              <a:t>13-09-20</a:t>
            </a:fld>
            <a:endParaRPr lang="nl-NL" alt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defRPr>
            </a:lvl1pPr>
          </a:lstStyle>
          <a:p>
            <a:fld id="{9FB54741-B667-4C6C-BFB7-B8A3764F8B61}" type="slidenum">
              <a:rPr lang="nl-NL" altLang="nl-NL"/>
              <a:pPr/>
              <a:t>‹nr.›</a:t>
            </a:fld>
            <a:endParaRPr lang="nl-NL" altLang="nl-NL"/>
          </a:p>
        </p:txBody>
      </p:sp>
    </p:spTree>
    <p:extLst>
      <p:ext uri="{BB962C8B-B14F-4D97-AF65-F5344CB8AC3E}">
        <p14:creationId xmlns:p14="http://schemas.microsoft.com/office/powerpoint/2010/main" val="317465222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defRPr>
            </a:lvl1pPr>
          </a:lstStyle>
          <a:p>
            <a:fld id="{A05CE061-894C-4105-86C7-E7FFF3365100}" type="datetimeFigureOut">
              <a:rPr lang="nl-NL" altLang="nl-NL"/>
              <a:pPr/>
              <a:t>13-09-20</a:t>
            </a:fld>
            <a:endParaRPr lang="nl-NL" alt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defRPr>
            </a:lvl1pPr>
          </a:lstStyle>
          <a:p>
            <a:fld id="{2B4FC440-359B-43C9-A364-8EB3B325D0C7}" type="slidenum">
              <a:rPr lang="nl-NL" altLang="nl-NL"/>
              <a:pPr/>
              <a:t>‹nr.›</a:t>
            </a:fld>
            <a:endParaRPr lang="nl-NL" altLang="nl-NL"/>
          </a:p>
        </p:txBody>
      </p:sp>
    </p:spTree>
    <p:extLst>
      <p:ext uri="{BB962C8B-B14F-4D97-AF65-F5344CB8AC3E}">
        <p14:creationId xmlns:p14="http://schemas.microsoft.com/office/powerpoint/2010/main" val="321706339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defRPr>
            </a:lvl1pPr>
          </a:lstStyle>
          <a:p>
            <a:fld id="{B140FF1A-3268-4D24-BB5F-1147796C3805}" type="datetimeFigureOut">
              <a:rPr lang="nl-NL" altLang="nl-NL"/>
              <a:pPr/>
              <a:t>13-09-20</a:t>
            </a:fld>
            <a:endParaRPr lang="nl-NL" alt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defRPr>
            </a:lvl1pPr>
          </a:lstStyle>
          <a:p>
            <a:fld id="{68427B69-AE5D-4DD0-BE07-500C77558E54}" type="slidenum">
              <a:rPr lang="nl-NL" altLang="nl-NL"/>
              <a:pPr/>
              <a:t>‹nr.›</a:t>
            </a:fld>
            <a:endParaRPr lang="nl-NL" altLang="nl-NL"/>
          </a:p>
        </p:txBody>
      </p:sp>
    </p:spTree>
    <p:extLst>
      <p:ext uri="{BB962C8B-B14F-4D97-AF65-F5344CB8AC3E}">
        <p14:creationId xmlns:p14="http://schemas.microsoft.com/office/powerpoint/2010/main" val="117284018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defRPr>
            </a:lvl1pPr>
          </a:lstStyle>
          <a:p>
            <a:fld id="{2C812CB0-596F-489C-B21F-2997533AE3B9}" type="datetimeFigureOut">
              <a:rPr lang="nl-NL" altLang="nl-NL"/>
              <a:pPr/>
              <a:t>13-09-20</a:t>
            </a:fld>
            <a:endParaRPr lang="nl-NL" alt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defRPr>
            </a:lvl1pPr>
          </a:lstStyle>
          <a:p>
            <a:fld id="{ACF73957-57ED-4ECF-B7B7-89AFB36E3C8E}" type="slidenum">
              <a:rPr lang="nl-NL" altLang="nl-NL"/>
              <a:pPr/>
              <a:t>‹nr.›</a:t>
            </a:fld>
            <a:endParaRPr lang="nl-NL" altLang="nl-NL"/>
          </a:p>
        </p:txBody>
      </p:sp>
    </p:spTree>
    <p:extLst>
      <p:ext uri="{BB962C8B-B14F-4D97-AF65-F5344CB8AC3E}">
        <p14:creationId xmlns:p14="http://schemas.microsoft.com/office/powerpoint/2010/main" val="421477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5ED3025B-90FD-4236-88F4-FDA9057B24F5}" type="datetimeFigureOut">
              <a:rPr lang="nl-NL"/>
              <a:pPr>
                <a:defRPr/>
              </a:pPr>
              <a:t>13-09-20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A6EBBE7-1725-4D07-AA63-E3BE899EED57}" type="slidenum">
              <a:rPr lang="nl-NL"/>
              <a:pPr>
                <a:defRPr/>
              </a:pPr>
              <a:t>‹nr.›</a:t>
            </a:fld>
            <a:endParaRPr lang="nl-NL"/>
          </a:p>
        </p:txBody>
      </p:sp>
    </p:spTree>
    <p:extLst>
      <p:ext uri="{BB962C8B-B14F-4D97-AF65-F5344CB8AC3E}">
        <p14:creationId xmlns:p14="http://schemas.microsoft.com/office/powerpoint/2010/main" val="390702843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defRPr>
            </a:lvl1pPr>
          </a:lstStyle>
          <a:p>
            <a:fld id="{4003DC79-D883-460D-BC61-2D958F865CE2}" type="datetimeFigureOut">
              <a:rPr lang="nl-NL" altLang="nl-NL"/>
              <a:pPr/>
              <a:t>13-09-20</a:t>
            </a:fld>
            <a:endParaRPr lang="nl-NL" alt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defRPr>
            </a:lvl1pPr>
          </a:lstStyle>
          <a:p>
            <a:fld id="{283EDD49-4FDD-45BF-9392-870822983729}" type="slidenum">
              <a:rPr lang="nl-NL" altLang="nl-NL"/>
              <a:pPr/>
              <a:t>‹nr.›</a:t>
            </a:fld>
            <a:endParaRPr lang="nl-NL" altLang="nl-NL"/>
          </a:p>
        </p:txBody>
      </p:sp>
    </p:spTree>
    <p:extLst>
      <p:ext uri="{BB962C8B-B14F-4D97-AF65-F5344CB8AC3E}">
        <p14:creationId xmlns:p14="http://schemas.microsoft.com/office/powerpoint/2010/main" val="678227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926FBC00-A4D2-428E-B47B-C456486B408C}"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725EBD5-EF39-44F4-8EA7-A4117E4166C6}" type="slidenum">
              <a:rPr lang="nl-NL"/>
              <a:pPr>
                <a:defRPr/>
              </a:pPr>
              <a:t>‹nr.›</a:t>
            </a:fld>
            <a:endParaRPr lang="nl-NL"/>
          </a:p>
        </p:txBody>
      </p:sp>
    </p:spTree>
    <p:extLst>
      <p:ext uri="{BB962C8B-B14F-4D97-AF65-F5344CB8AC3E}">
        <p14:creationId xmlns:p14="http://schemas.microsoft.com/office/powerpoint/2010/main" val="4294446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923C74BB-0937-4B5F-ADB0-55C10BF34920}"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FD08CCF-991E-4C7F-B14E-0B4F02205296}" type="slidenum">
              <a:rPr lang="nl-NL"/>
              <a:pPr>
                <a:defRPr/>
              </a:pPr>
              <a:t>‹nr.›</a:t>
            </a:fld>
            <a:endParaRPr lang="nl-NL"/>
          </a:p>
        </p:txBody>
      </p:sp>
    </p:spTree>
    <p:extLst>
      <p:ext uri="{BB962C8B-B14F-4D97-AF65-F5344CB8AC3E}">
        <p14:creationId xmlns:p14="http://schemas.microsoft.com/office/powerpoint/2010/main" val="1395884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457200" y="6245225"/>
            <a:ext cx="2133600" cy="476250"/>
          </a:xfrm>
        </p:spPr>
        <p:txBody>
          <a:bodyPr/>
          <a:lstStyle>
            <a:lvl1pPr>
              <a:defRPr/>
            </a:lvl1pPr>
          </a:lstStyle>
          <a:p>
            <a:pPr>
              <a:defRPr/>
            </a:pPr>
            <a:endParaRPr lang="nl-NL"/>
          </a:p>
        </p:txBody>
      </p:sp>
      <p:sp>
        <p:nvSpPr>
          <p:cNvPr id="6" name="Tijdelijke aanduiding voor voettekst 5"/>
          <p:cNvSpPr>
            <a:spLocks noGrp="1"/>
          </p:cNvSpPr>
          <p:nvPr>
            <p:ph type="ftr" sz="quarter" idx="11"/>
          </p:nvPr>
        </p:nvSpPr>
        <p:spPr>
          <a:xfrm>
            <a:off x="3124200" y="6245225"/>
            <a:ext cx="2895600" cy="476250"/>
          </a:xfrm>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a:xfrm>
            <a:off x="6553200" y="6245225"/>
            <a:ext cx="2133600" cy="476250"/>
          </a:xfrm>
        </p:spPr>
        <p:txBody>
          <a:bodyPr/>
          <a:lstStyle>
            <a:lvl1pPr>
              <a:defRPr/>
            </a:lvl1pPr>
          </a:lstStyle>
          <a:p>
            <a:pPr>
              <a:defRPr/>
            </a:pPr>
            <a:fld id="{17F07428-6F5D-48EF-93D1-35542FF8C1FB}" type="slidenum">
              <a:rPr lang="nl-NL"/>
              <a:pPr>
                <a:defRPr/>
              </a:pPr>
              <a:t>‹nr.›</a:t>
            </a:fld>
            <a:endParaRPr lang="nl-NL"/>
          </a:p>
        </p:txBody>
      </p:sp>
    </p:spTree>
    <p:extLst>
      <p:ext uri="{BB962C8B-B14F-4D97-AF65-F5344CB8AC3E}">
        <p14:creationId xmlns:p14="http://schemas.microsoft.com/office/powerpoint/2010/main" val="3491991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9681229-29B3-4E42-959E-104F9E79F551}"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1082174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9E23111-4699-4B35-B8AF-4668C01AE3F0}"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316267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B1CF17F-0791-4228-8F86-BB9434AEBE17}"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980543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E2DA0AB-9C86-48CD-9786-ACA5D40E5315}"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2156178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8F6C6E1-1D38-4825-81DA-3EEAB25D88AF}"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210104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C7990E8-F4AA-4DF7-A112-4BDFA155A9BB}" type="slidenum">
              <a:rPr lang="nl-NL"/>
              <a:pPr>
                <a:defRPr/>
              </a:pPr>
              <a:t>‹nr.›</a:t>
            </a:fld>
            <a:endParaRPr lang="nl-NL"/>
          </a:p>
        </p:txBody>
      </p:sp>
    </p:spTree>
    <p:extLst>
      <p:ext uri="{BB962C8B-B14F-4D97-AF65-F5344CB8AC3E}">
        <p14:creationId xmlns:p14="http://schemas.microsoft.com/office/powerpoint/2010/main" val="2590571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076CFD1-971C-4CD7-A2A3-78560A79D308}"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1213851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537D497-8185-4211-B74B-E8B96ADC7C17}"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4170592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7BC3CC7-A605-4258-8E7C-90E226A72C55}"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168410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F96C1F7-3873-421E-A70B-4A4EE0D5A16D}"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3895464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ABDC6EF-0C86-4951-99F3-E393F4F24162}"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1073382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89BC4-2390-43F5-97C6-B84B57C80C12}"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769162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659A18E-F7C0-4246-97DB-A6A01FB15A74}"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2184310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EAE22B5B-FC14-4653-A3C7-E67F54EF4397}" type="slidenum">
              <a:rPr lang="nl-NL" altLang="nl-NL"/>
              <a:pPr/>
              <a:t>‹nr.›</a:t>
            </a:fld>
            <a:endParaRPr lang="nl-NL" altLang="nl-NL"/>
          </a:p>
        </p:txBody>
      </p:sp>
    </p:spTree>
    <p:extLst>
      <p:ext uri="{BB962C8B-B14F-4D97-AF65-F5344CB8AC3E}">
        <p14:creationId xmlns:p14="http://schemas.microsoft.com/office/powerpoint/2010/main" val="8535897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64F29249-6CDE-4D2E-B80D-5CC1478DD842}" type="slidenum">
              <a:rPr lang="nl-NL" altLang="nl-NL"/>
              <a:pPr/>
              <a:t>‹nr.›</a:t>
            </a:fld>
            <a:endParaRPr lang="nl-NL" altLang="nl-NL"/>
          </a:p>
        </p:txBody>
      </p:sp>
    </p:spTree>
    <p:extLst>
      <p:ext uri="{BB962C8B-B14F-4D97-AF65-F5344CB8AC3E}">
        <p14:creationId xmlns:p14="http://schemas.microsoft.com/office/powerpoint/2010/main" val="1328615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D91FF59B-C78C-42BE-B08F-613219862D50}" type="slidenum">
              <a:rPr lang="nl-NL" altLang="nl-NL"/>
              <a:pPr/>
              <a:t>‹nr.›</a:t>
            </a:fld>
            <a:endParaRPr lang="nl-NL" altLang="nl-NL"/>
          </a:p>
        </p:txBody>
      </p:sp>
    </p:spTree>
    <p:extLst>
      <p:ext uri="{BB962C8B-B14F-4D97-AF65-F5344CB8AC3E}">
        <p14:creationId xmlns:p14="http://schemas.microsoft.com/office/powerpoint/2010/main" val="208961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84AEA94-21C7-445D-B93B-763F41BE99E1}" type="slidenum">
              <a:rPr lang="nl-NL"/>
              <a:pPr>
                <a:defRPr/>
              </a:pPr>
              <a:t>‹nr.›</a:t>
            </a:fld>
            <a:endParaRPr lang="nl-NL"/>
          </a:p>
        </p:txBody>
      </p:sp>
    </p:spTree>
    <p:extLst>
      <p:ext uri="{BB962C8B-B14F-4D97-AF65-F5344CB8AC3E}">
        <p14:creationId xmlns:p14="http://schemas.microsoft.com/office/powerpoint/2010/main" val="1849980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A8805308-8803-4EA9-8ABB-9A01F2290419}" type="slidenum">
              <a:rPr lang="nl-NL" altLang="nl-NL"/>
              <a:pPr/>
              <a:t>‹nr.›</a:t>
            </a:fld>
            <a:endParaRPr lang="nl-NL" altLang="nl-NL"/>
          </a:p>
        </p:txBody>
      </p:sp>
    </p:spTree>
    <p:extLst>
      <p:ext uri="{BB962C8B-B14F-4D97-AF65-F5344CB8AC3E}">
        <p14:creationId xmlns:p14="http://schemas.microsoft.com/office/powerpoint/2010/main" val="1909388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fld id="{93A85479-CA86-4175-AC31-25967E224790}" type="slidenum">
              <a:rPr lang="nl-NL" altLang="nl-NL"/>
              <a:pPr/>
              <a:t>‹nr.›</a:t>
            </a:fld>
            <a:endParaRPr lang="nl-NL" altLang="nl-NL"/>
          </a:p>
        </p:txBody>
      </p:sp>
    </p:spTree>
    <p:extLst>
      <p:ext uri="{BB962C8B-B14F-4D97-AF65-F5344CB8AC3E}">
        <p14:creationId xmlns:p14="http://schemas.microsoft.com/office/powerpoint/2010/main" val="28410026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fld id="{979DCBA8-6243-4A70-930F-6410D6645B07}" type="slidenum">
              <a:rPr lang="nl-NL" altLang="nl-NL"/>
              <a:pPr/>
              <a:t>‹nr.›</a:t>
            </a:fld>
            <a:endParaRPr lang="nl-NL" altLang="nl-NL"/>
          </a:p>
        </p:txBody>
      </p:sp>
    </p:spTree>
    <p:extLst>
      <p:ext uri="{BB962C8B-B14F-4D97-AF65-F5344CB8AC3E}">
        <p14:creationId xmlns:p14="http://schemas.microsoft.com/office/powerpoint/2010/main" val="822788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fld id="{328407B6-9D8E-43A7-AF9A-37492B42CCC7}" type="slidenum">
              <a:rPr lang="nl-NL" altLang="nl-NL"/>
              <a:pPr/>
              <a:t>‹nr.›</a:t>
            </a:fld>
            <a:endParaRPr lang="nl-NL" altLang="nl-NL"/>
          </a:p>
        </p:txBody>
      </p:sp>
    </p:spTree>
    <p:extLst>
      <p:ext uri="{BB962C8B-B14F-4D97-AF65-F5344CB8AC3E}">
        <p14:creationId xmlns:p14="http://schemas.microsoft.com/office/powerpoint/2010/main" val="4090994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20AAD0E1-3A3B-4F76-9B3F-EAF322DBED73}" type="slidenum">
              <a:rPr lang="nl-NL" altLang="nl-NL"/>
              <a:pPr/>
              <a:t>‹nr.›</a:t>
            </a:fld>
            <a:endParaRPr lang="nl-NL" altLang="nl-NL"/>
          </a:p>
        </p:txBody>
      </p:sp>
    </p:spTree>
    <p:extLst>
      <p:ext uri="{BB962C8B-B14F-4D97-AF65-F5344CB8AC3E}">
        <p14:creationId xmlns:p14="http://schemas.microsoft.com/office/powerpoint/2010/main" val="41828750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847FA23E-0BF8-410B-830C-9DB2E66C76EA}" type="slidenum">
              <a:rPr lang="nl-NL" altLang="nl-NL"/>
              <a:pPr/>
              <a:t>‹nr.›</a:t>
            </a:fld>
            <a:endParaRPr lang="nl-NL" altLang="nl-NL"/>
          </a:p>
        </p:txBody>
      </p:sp>
    </p:spTree>
    <p:extLst>
      <p:ext uri="{BB962C8B-B14F-4D97-AF65-F5344CB8AC3E}">
        <p14:creationId xmlns:p14="http://schemas.microsoft.com/office/powerpoint/2010/main" val="2764235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F8774F53-9F29-4767-BBA9-C77A2E1D6A0F}" type="slidenum">
              <a:rPr lang="nl-NL" altLang="nl-NL"/>
              <a:pPr/>
              <a:t>‹nr.›</a:t>
            </a:fld>
            <a:endParaRPr lang="nl-NL" altLang="nl-NL"/>
          </a:p>
        </p:txBody>
      </p:sp>
    </p:spTree>
    <p:extLst>
      <p:ext uri="{BB962C8B-B14F-4D97-AF65-F5344CB8AC3E}">
        <p14:creationId xmlns:p14="http://schemas.microsoft.com/office/powerpoint/2010/main" val="2245470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69EE9084-0FCB-427B-A8F1-AB6D97D7FE95}" type="slidenum">
              <a:rPr lang="nl-NL" altLang="nl-NL"/>
              <a:pPr/>
              <a:t>‹nr.›</a:t>
            </a:fld>
            <a:endParaRPr lang="nl-NL" altLang="nl-NL"/>
          </a:p>
        </p:txBody>
      </p:sp>
    </p:spTree>
    <p:extLst>
      <p:ext uri="{BB962C8B-B14F-4D97-AF65-F5344CB8AC3E}">
        <p14:creationId xmlns:p14="http://schemas.microsoft.com/office/powerpoint/2010/main" val="1762142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9CB4954D-772B-4268-9879-6254CC1C2A10}" type="slidenum">
              <a:rPr lang="nl-NL" altLang="nl-NL"/>
              <a:pPr/>
              <a:t>‹nr.›</a:t>
            </a:fld>
            <a:endParaRPr lang="nl-NL" altLang="nl-NL"/>
          </a:p>
        </p:txBody>
      </p:sp>
    </p:spTree>
    <p:extLst>
      <p:ext uri="{BB962C8B-B14F-4D97-AF65-F5344CB8AC3E}">
        <p14:creationId xmlns:p14="http://schemas.microsoft.com/office/powerpoint/2010/main" val="13262477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C9F3D26D-5B0C-487E-B2B5-8A952ECF52A6}"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9DA9537-B730-4698-BBF1-CFA0F164EB16}" type="slidenum">
              <a:rPr lang="nl-NL"/>
              <a:pPr>
                <a:defRPr/>
              </a:pPr>
              <a:t>‹nr.›</a:t>
            </a:fld>
            <a:endParaRPr lang="nl-NL"/>
          </a:p>
        </p:txBody>
      </p:sp>
    </p:spTree>
    <p:extLst>
      <p:ext uri="{BB962C8B-B14F-4D97-AF65-F5344CB8AC3E}">
        <p14:creationId xmlns:p14="http://schemas.microsoft.com/office/powerpoint/2010/main" val="289125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B564726-761D-410E-8DD9-1BEB085F0A9E}" type="slidenum">
              <a:rPr lang="nl-NL"/>
              <a:pPr>
                <a:defRPr/>
              </a:pPr>
              <a:t>‹nr.›</a:t>
            </a:fld>
            <a:endParaRPr lang="nl-NL"/>
          </a:p>
        </p:txBody>
      </p:sp>
    </p:spTree>
    <p:extLst>
      <p:ext uri="{BB962C8B-B14F-4D97-AF65-F5344CB8AC3E}">
        <p14:creationId xmlns:p14="http://schemas.microsoft.com/office/powerpoint/2010/main" val="1178404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23538EF2-881E-414D-A416-0C4F75F51FBB}"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807E735-3E9E-4127-8A52-708C883CD139}" type="slidenum">
              <a:rPr lang="nl-NL"/>
              <a:pPr>
                <a:defRPr/>
              </a:pPr>
              <a:t>‹nr.›</a:t>
            </a:fld>
            <a:endParaRPr lang="nl-NL"/>
          </a:p>
        </p:txBody>
      </p:sp>
    </p:spTree>
    <p:extLst>
      <p:ext uri="{BB962C8B-B14F-4D97-AF65-F5344CB8AC3E}">
        <p14:creationId xmlns:p14="http://schemas.microsoft.com/office/powerpoint/2010/main" val="9515879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4A2269D6-6117-490A-8EC8-011D16F48002}"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56B535C-DDCA-445A-AB00-28C70AFB66C9}" type="slidenum">
              <a:rPr lang="nl-NL"/>
              <a:pPr>
                <a:defRPr/>
              </a:pPr>
              <a:t>‹nr.›</a:t>
            </a:fld>
            <a:endParaRPr lang="nl-NL"/>
          </a:p>
        </p:txBody>
      </p:sp>
    </p:spTree>
    <p:extLst>
      <p:ext uri="{BB962C8B-B14F-4D97-AF65-F5344CB8AC3E}">
        <p14:creationId xmlns:p14="http://schemas.microsoft.com/office/powerpoint/2010/main" val="2410599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C0EF517C-B12E-437D-9F69-0A30827840C0}" type="datetimeFigureOut">
              <a:rPr lang="nl-NL"/>
              <a:pPr>
                <a:defRPr/>
              </a:pPr>
              <a:t>13-09-20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7F469DEC-C76D-41DD-8F1F-464E69706FB8}" type="slidenum">
              <a:rPr lang="nl-NL"/>
              <a:pPr>
                <a:defRPr/>
              </a:pPr>
              <a:t>‹nr.›</a:t>
            </a:fld>
            <a:endParaRPr lang="nl-NL"/>
          </a:p>
        </p:txBody>
      </p:sp>
    </p:spTree>
    <p:extLst>
      <p:ext uri="{BB962C8B-B14F-4D97-AF65-F5344CB8AC3E}">
        <p14:creationId xmlns:p14="http://schemas.microsoft.com/office/powerpoint/2010/main" val="8565929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F8F2B5CF-AFD2-4ACB-94D1-6CD6F9C32C54}" type="datetimeFigureOut">
              <a:rPr lang="nl-NL"/>
              <a:pPr>
                <a:defRPr/>
              </a:pPr>
              <a:t>13-09-20</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B6AA0C6A-CEF8-407C-AF0D-54FFE017373C}" type="slidenum">
              <a:rPr lang="nl-NL"/>
              <a:pPr>
                <a:defRPr/>
              </a:pPr>
              <a:t>‹nr.›</a:t>
            </a:fld>
            <a:endParaRPr lang="nl-NL"/>
          </a:p>
        </p:txBody>
      </p:sp>
    </p:spTree>
    <p:extLst>
      <p:ext uri="{BB962C8B-B14F-4D97-AF65-F5344CB8AC3E}">
        <p14:creationId xmlns:p14="http://schemas.microsoft.com/office/powerpoint/2010/main" val="1944944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C9091424-F6E0-43EF-945D-5299D52EDF54}" type="datetimeFigureOut">
              <a:rPr lang="nl-NL"/>
              <a:pPr>
                <a:defRPr/>
              </a:pPr>
              <a:t>13-09-20</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4A162676-E4D5-4AF1-B0BD-5E16DBB683F9}" type="slidenum">
              <a:rPr lang="nl-NL"/>
              <a:pPr>
                <a:defRPr/>
              </a:pPr>
              <a:t>‹nr.›</a:t>
            </a:fld>
            <a:endParaRPr lang="nl-NL"/>
          </a:p>
        </p:txBody>
      </p:sp>
    </p:spTree>
    <p:extLst>
      <p:ext uri="{BB962C8B-B14F-4D97-AF65-F5344CB8AC3E}">
        <p14:creationId xmlns:p14="http://schemas.microsoft.com/office/powerpoint/2010/main" val="32179936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B163AF02-088B-4EC1-A0F2-D67F3445081D}" type="datetimeFigureOut">
              <a:rPr lang="nl-NL"/>
              <a:pPr>
                <a:defRPr/>
              </a:pPr>
              <a:t>13-09-20</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11D06F19-7048-47BE-8123-431DA8DB34D2}" type="slidenum">
              <a:rPr lang="nl-NL"/>
              <a:pPr>
                <a:defRPr/>
              </a:pPr>
              <a:t>‹nr.›</a:t>
            </a:fld>
            <a:endParaRPr lang="nl-NL"/>
          </a:p>
        </p:txBody>
      </p:sp>
    </p:spTree>
    <p:extLst>
      <p:ext uri="{BB962C8B-B14F-4D97-AF65-F5344CB8AC3E}">
        <p14:creationId xmlns:p14="http://schemas.microsoft.com/office/powerpoint/2010/main" val="22666806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9986E38B-694A-434C-B242-3287F6CD9ACC}" type="datetimeFigureOut">
              <a:rPr lang="nl-NL"/>
              <a:pPr>
                <a:defRPr/>
              </a:pPr>
              <a:t>13-09-20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230066E-4D2E-4FBB-BF6D-AD18C88D6E48}" type="slidenum">
              <a:rPr lang="nl-NL"/>
              <a:pPr>
                <a:defRPr/>
              </a:pPr>
              <a:t>‹nr.›</a:t>
            </a:fld>
            <a:endParaRPr lang="nl-NL"/>
          </a:p>
        </p:txBody>
      </p:sp>
    </p:spTree>
    <p:extLst>
      <p:ext uri="{BB962C8B-B14F-4D97-AF65-F5344CB8AC3E}">
        <p14:creationId xmlns:p14="http://schemas.microsoft.com/office/powerpoint/2010/main" val="1974869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D71C8AB-3ED5-40FC-B05C-289C2F3C1BCC}" type="datetimeFigureOut">
              <a:rPr lang="nl-NL"/>
              <a:pPr>
                <a:defRPr/>
              </a:pPr>
              <a:t>13-09-20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FC757AFA-9A41-47B3-ACDC-2A5DF060B3FE}" type="slidenum">
              <a:rPr lang="nl-NL"/>
              <a:pPr>
                <a:defRPr/>
              </a:pPr>
              <a:t>‹nr.›</a:t>
            </a:fld>
            <a:endParaRPr lang="nl-NL"/>
          </a:p>
        </p:txBody>
      </p:sp>
    </p:spTree>
    <p:extLst>
      <p:ext uri="{BB962C8B-B14F-4D97-AF65-F5344CB8AC3E}">
        <p14:creationId xmlns:p14="http://schemas.microsoft.com/office/powerpoint/2010/main" val="3741541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A6D73832-210C-4F94-8B60-2579068D401A}"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8A96E09-FA6F-44D6-9BC3-FE8DD8863CC5}" type="slidenum">
              <a:rPr lang="nl-NL"/>
              <a:pPr>
                <a:defRPr/>
              </a:pPr>
              <a:t>‹nr.›</a:t>
            </a:fld>
            <a:endParaRPr lang="nl-NL"/>
          </a:p>
        </p:txBody>
      </p:sp>
    </p:spTree>
    <p:extLst>
      <p:ext uri="{BB962C8B-B14F-4D97-AF65-F5344CB8AC3E}">
        <p14:creationId xmlns:p14="http://schemas.microsoft.com/office/powerpoint/2010/main" val="1693356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048D0DFF-696E-4AC8-AFA2-5B4C2D687A4E}"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1817B6B-0571-4950-BE58-BB674B185181}" type="slidenum">
              <a:rPr lang="nl-NL"/>
              <a:pPr>
                <a:defRPr/>
              </a:pPr>
              <a:t>‹nr.›</a:t>
            </a:fld>
            <a:endParaRPr lang="nl-NL"/>
          </a:p>
        </p:txBody>
      </p:sp>
    </p:spTree>
    <p:extLst>
      <p:ext uri="{BB962C8B-B14F-4D97-AF65-F5344CB8AC3E}">
        <p14:creationId xmlns:p14="http://schemas.microsoft.com/office/powerpoint/2010/main" val="210577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E6A216C-D0FF-4C65-8315-BD3E2439D6CA}" type="slidenum">
              <a:rPr lang="nl-NL"/>
              <a:pPr>
                <a:defRPr/>
              </a:pPr>
              <a:t>‹nr.›</a:t>
            </a:fld>
            <a:endParaRPr lang="nl-NL"/>
          </a:p>
        </p:txBody>
      </p:sp>
    </p:spTree>
    <p:extLst>
      <p:ext uri="{BB962C8B-B14F-4D97-AF65-F5344CB8AC3E}">
        <p14:creationId xmlns:p14="http://schemas.microsoft.com/office/powerpoint/2010/main" val="29865509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x">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457200" y="6245225"/>
            <a:ext cx="2133600" cy="476250"/>
          </a:xfrm>
        </p:spPr>
        <p:txBody>
          <a:bodyPr/>
          <a:lstStyle>
            <a:lvl1pPr>
              <a:defRPr/>
            </a:lvl1pPr>
          </a:lstStyle>
          <a:p>
            <a:pPr>
              <a:defRPr/>
            </a:pPr>
            <a:endParaRPr lang="nl-NL"/>
          </a:p>
        </p:txBody>
      </p:sp>
      <p:sp>
        <p:nvSpPr>
          <p:cNvPr id="6" name="Tijdelijke aanduiding voor voettekst 5"/>
          <p:cNvSpPr>
            <a:spLocks noGrp="1"/>
          </p:cNvSpPr>
          <p:nvPr>
            <p:ph type="ftr" sz="quarter" idx="11"/>
          </p:nvPr>
        </p:nvSpPr>
        <p:spPr>
          <a:xfrm>
            <a:off x="3124200" y="6245225"/>
            <a:ext cx="2895600" cy="476250"/>
          </a:xfrm>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a:xfrm>
            <a:off x="6553200" y="6245225"/>
            <a:ext cx="2133600" cy="476250"/>
          </a:xfrm>
        </p:spPr>
        <p:txBody>
          <a:bodyPr/>
          <a:lstStyle>
            <a:lvl1pPr>
              <a:defRPr/>
            </a:lvl1pPr>
          </a:lstStyle>
          <a:p>
            <a:pPr>
              <a:defRPr/>
            </a:pPr>
            <a:fld id="{1B930BFC-746A-470A-BE9F-37DA60482D8F}" type="slidenum">
              <a:rPr lang="nl-NL"/>
              <a:pPr>
                <a:defRPr/>
              </a:pPr>
              <a:t>‹nr.›</a:t>
            </a:fld>
            <a:endParaRPr lang="nl-NL"/>
          </a:p>
        </p:txBody>
      </p:sp>
    </p:spTree>
    <p:extLst>
      <p:ext uri="{BB962C8B-B14F-4D97-AF65-F5344CB8AC3E}">
        <p14:creationId xmlns:p14="http://schemas.microsoft.com/office/powerpoint/2010/main" val="38084676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atin typeface="Arial" charset="0"/>
              </a:defRPr>
            </a:lvl1pPr>
          </a:lstStyle>
          <a:p>
            <a:fld id="{243A7776-7135-BD45-9EA0-8207E3B1E862}" type="datetimeFigureOut">
              <a:rPr lang="nl-NL" altLang="nl-NL"/>
              <a:pPr/>
              <a:t>13-09-20</a:t>
            </a:fld>
            <a:endParaRPr lang="nl-NL" altLang="nl-NL"/>
          </a:p>
        </p:txBody>
      </p:sp>
      <p:sp>
        <p:nvSpPr>
          <p:cNvPr id="5" name="Tijdelijke aanduiding voor voettekst 4"/>
          <p:cNvSpPr>
            <a:spLocks noGrp="1"/>
          </p:cNvSpPr>
          <p:nvPr>
            <p:ph type="ftr" sz="quarter" idx="11"/>
          </p:nvPr>
        </p:nvSpPr>
        <p:spPr/>
        <p:txBody>
          <a:bodyPr/>
          <a:lstStyle>
            <a:lvl1pPr>
              <a:defRPr>
                <a:latin typeface="Arial"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charset="0"/>
              </a:defRPr>
            </a:lvl1pPr>
          </a:lstStyle>
          <a:p>
            <a:fld id="{DFE4C48A-C685-3C4D-838F-B264038B78DB}" type="slidenum">
              <a:rPr lang="nl-NL" altLang="nl-NL"/>
              <a:pPr/>
              <a:t>‹nr.›</a:t>
            </a:fld>
            <a:endParaRPr lang="nl-NL" altLang="nl-NL"/>
          </a:p>
        </p:txBody>
      </p:sp>
    </p:spTree>
    <p:extLst>
      <p:ext uri="{BB962C8B-B14F-4D97-AF65-F5344CB8AC3E}">
        <p14:creationId xmlns:p14="http://schemas.microsoft.com/office/powerpoint/2010/main" val="20044693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charset="0"/>
              </a:defRPr>
            </a:lvl1pPr>
          </a:lstStyle>
          <a:p>
            <a:fld id="{FCBBA820-67D8-9145-8484-D1E04B81840F}" type="datetimeFigureOut">
              <a:rPr lang="nl-NL" altLang="nl-NL"/>
              <a:pPr/>
              <a:t>13-09-20</a:t>
            </a:fld>
            <a:endParaRPr lang="nl-NL" altLang="nl-NL"/>
          </a:p>
        </p:txBody>
      </p:sp>
      <p:sp>
        <p:nvSpPr>
          <p:cNvPr id="5" name="Tijdelijke aanduiding voor voettekst 4"/>
          <p:cNvSpPr>
            <a:spLocks noGrp="1"/>
          </p:cNvSpPr>
          <p:nvPr>
            <p:ph type="ftr" sz="quarter" idx="11"/>
          </p:nvPr>
        </p:nvSpPr>
        <p:spPr/>
        <p:txBody>
          <a:bodyPr/>
          <a:lstStyle>
            <a:lvl1pPr>
              <a:defRPr>
                <a:latin typeface="Arial"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charset="0"/>
              </a:defRPr>
            </a:lvl1pPr>
          </a:lstStyle>
          <a:p>
            <a:fld id="{0AAA3F4A-C496-DD4C-A1C3-96A83B79AA2A}" type="slidenum">
              <a:rPr lang="nl-NL" altLang="nl-NL"/>
              <a:pPr/>
              <a:t>‹nr.›</a:t>
            </a:fld>
            <a:endParaRPr lang="nl-NL" altLang="nl-NL"/>
          </a:p>
        </p:txBody>
      </p:sp>
    </p:spTree>
    <p:extLst>
      <p:ext uri="{BB962C8B-B14F-4D97-AF65-F5344CB8AC3E}">
        <p14:creationId xmlns:p14="http://schemas.microsoft.com/office/powerpoint/2010/main" val="8653854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charset="0"/>
              </a:defRPr>
            </a:lvl1pPr>
          </a:lstStyle>
          <a:p>
            <a:fld id="{BBF5A7A3-2460-3149-B340-F64AFDE0B89F}" type="datetimeFigureOut">
              <a:rPr lang="nl-NL" altLang="nl-NL"/>
              <a:pPr/>
              <a:t>13-09-20</a:t>
            </a:fld>
            <a:endParaRPr lang="nl-NL" altLang="nl-NL"/>
          </a:p>
        </p:txBody>
      </p:sp>
      <p:sp>
        <p:nvSpPr>
          <p:cNvPr id="5" name="Tijdelijke aanduiding voor voettekst 4"/>
          <p:cNvSpPr>
            <a:spLocks noGrp="1"/>
          </p:cNvSpPr>
          <p:nvPr>
            <p:ph type="ftr" sz="quarter" idx="11"/>
          </p:nvPr>
        </p:nvSpPr>
        <p:spPr/>
        <p:txBody>
          <a:bodyPr/>
          <a:lstStyle>
            <a:lvl1pPr>
              <a:defRPr>
                <a:latin typeface="Arial"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charset="0"/>
              </a:defRPr>
            </a:lvl1pPr>
          </a:lstStyle>
          <a:p>
            <a:fld id="{472111C5-393D-9046-A066-2BEE1BF63B02}" type="slidenum">
              <a:rPr lang="nl-NL" altLang="nl-NL"/>
              <a:pPr/>
              <a:t>‹nr.›</a:t>
            </a:fld>
            <a:endParaRPr lang="nl-NL" altLang="nl-NL"/>
          </a:p>
        </p:txBody>
      </p:sp>
    </p:spTree>
    <p:extLst>
      <p:ext uri="{BB962C8B-B14F-4D97-AF65-F5344CB8AC3E}">
        <p14:creationId xmlns:p14="http://schemas.microsoft.com/office/powerpoint/2010/main" val="3112561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charset="0"/>
              </a:defRPr>
            </a:lvl1pPr>
          </a:lstStyle>
          <a:p>
            <a:fld id="{062A7EAD-B4CE-1D4F-947F-E0CF2284B2ED}" type="datetimeFigureOut">
              <a:rPr lang="nl-NL" altLang="nl-NL"/>
              <a:pPr/>
              <a:t>13-09-20</a:t>
            </a:fld>
            <a:endParaRPr lang="nl-NL" altLang="nl-NL"/>
          </a:p>
        </p:txBody>
      </p:sp>
      <p:sp>
        <p:nvSpPr>
          <p:cNvPr id="6" name="Tijdelijke aanduiding voor voettekst 5"/>
          <p:cNvSpPr>
            <a:spLocks noGrp="1"/>
          </p:cNvSpPr>
          <p:nvPr>
            <p:ph type="ftr" sz="quarter" idx="11"/>
          </p:nvPr>
        </p:nvSpPr>
        <p:spPr/>
        <p:txBody>
          <a:bodyPr/>
          <a:lstStyle>
            <a:lvl1pPr>
              <a:defRPr>
                <a:latin typeface="Arial" charset="0"/>
              </a:defRPr>
            </a:lvl1pPr>
          </a:lstStyle>
          <a:p>
            <a:endParaRPr lang="nl-NL" altLang="nl-NL"/>
          </a:p>
        </p:txBody>
      </p:sp>
      <p:sp>
        <p:nvSpPr>
          <p:cNvPr id="7" name="Tijdelijke aanduiding voor dianummer 6"/>
          <p:cNvSpPr>
            <a:spLocks noGrp="1"/>
          </p:cNvSpPr>
          <p:nvPr>
            <p:ph type="sldNum" sz="quarter" idx="12"/>
          </p:nvPr>
        </p:nvSpPr>
        <p:spPr/>
        <p:txBody>
          <a:bodyPr/>
          <a:lstStyle>
            <a:lvl1pPr>
              <a:defRPr>
                <a:latin typeface="Arial" charset="0"/>
              </a:defRPr>
            </a:lvl1pPr>
          </a:lstStyle>
          <a:p>
            <a:fld id="{1CBC77A9-F5CA-EA41-8172-BC184614214E}" type="slidenum">
              <a:rPr lang="nl-NL" altLang="nl-NL"/>
              <a:pPr/>
              <a:t>‹nr.›</a:t>
            </a:fld>
            <a:endParaRPr lang="nl-NL" altLang="nl-NL"/>
          </a:p>
        </p:txBody>
      </p:sp>
    </p:spTree>
    <p:extLst>
      <p:ext uri="{BB962C8B-B14F-4D97-AF65-F5344CB8AC3E}">
        <p14:creationId xmlns:p14="http://schemas.microsoft.com/office/powerpoint/2010/main" val="195922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charset="0"/>
              </a:defRPr>
            </a:lvl1pPr>
          </a:lstStyle>
          <a:p>
            <a:fld id="{2C9AB2B0-D4C1-AB4B-B6F4-4332DA5B3242}" type="datetimeFigureOut">
              <a:rPr lang="nl-NL" altLang="nl-NL"/>
              <a:pPr/>
              <a:t>13-09-20</a:t>
            </a:fld>
            <a:endParaRPr lang="nl-NL" altLang="nl-NL"/>
          </a:p>
        </p:txBody>
      </p:sp>
      <p:sp>
        <p:nvSpPr>
          <p:cNvPr id="8" name="Tijdelijke aanduiding voor voettekst 7"/>
          <p:cNvSpPr>
            <a:spLocks noGrp="1"/>
          </p:cNvSpPr>
          <p:nvPr>
            <p:ph type="ftr" sz="quarter" idx="11"/>
          </p:nvPr>
        </p:nvSpPr>
        <p:spPr/>
        <p:txBody>
          <a:bodyPr/>
          <a:lstStyle>
            <a:lvl1pPr>
              <a:defRPr>
                <a:latin typeface="Arial" charset="0"/>
              </a:defRPr>
            </a:lvl1pPr>
          </a:lstStyle>
          <a:p>
            <a:endParaRPr lang="nl-NL" altLang="nl-NL"/>
          </a:p>
        </p:txBody>
      </p:sp>
      <p:sp>
        <p:nvSpPr>
          <p:cNvPr id="9" name="Tijdelijke aanduiding voor dianummer 8"/>
          <p:cNvSpPr>
            <a:spLocks noGrp="1"/>
          </p:cNvSpPr>
          <p:nvPr>
            <p:ph type="sldNum" sz="quarter" idx="12"/>
          </p:nvPr>
        </p:nvSpPr>
        <p:spPr/>
        <p:txBody>
          <a:bodyPr/>
          <a:lstStyle>
            <a:lvl1pPr>
              <a:defRPr>
                <a:latin typeface="Arial" charset="0"/>
              </a:defRPr>
            </a:lvl1pPr>
          </a:lstStyle>
          <a:p>
            <a:fld id="{8D7D4942-D0BB-4A4E-AE17-637CC06C1D04}" type="slidenum">
              <a:rPr lang="nl-NL" altLang="nl-NL"/>
              <a:pPr/>
              <a:t>‹nr.›</a:t>
            </a:fld>
            <a:endParaRPr lang="nl-NL" altLang="nl-NL"/>
          </a:p>
        </p:txBody>
      </p:sp>
    </p:spTree>
    <p:extLst>
      <p:ext uri="{BB962C8B-B14F-4D97-AF65-F5344CB8AC3E}">
        <p14:creationId xmlns:p14="http://schemas.microsoft.com/office/powerpoint/2010/main" val="22587263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atin typeface="Arial" charset="0"/>
              </a:defRPr>
            </a:lvl1pPr>
          </a:lstStyle>
          <a:p>
            <a:fld id="{A3FB3193-56E6-594E-B55A-EEFC60620497}" type="datetimeFigureOut">
              <a:rPr lang="nl-NL" altLang="nl-NL"/>
              <a:pPr/>
              <a:t>13-09-20</a:t>
            </a:fld>
            <a:endParaRPr lang="nl-NL" altLang="nl-NL"/>
          </a:p>
        </p:txBody>
      </p:sp>
      <p:sp>
        <p:nvSpPr>
          <p:cNvPr id="4" name="Tijdelijke aanduiding voor voettekst 3"/>
          <p:cNvSpPr>
            <a:spLocks noGrp="1"/>
          </p:cNvSpPr>
          <p:nvPr>
            <p:ph type="ftr" sz="quarter" idx="11"/>
          </p:nvPr>
        </p:nvSpPr>
        <p:spPr/>
        <p:txBody>
          <a:bodyPr/>
          <a:lstStyle>
            <a:lvl1pPr>
              <a:defRPr>
                <a:latin typeface="Arial" charset="0"/>
              </a:defRPr>
            </a:lvl1pPr>
          </a:lstStyle>
          <a:p>
            <a:endParaRPr lang="nl-NL" altLang="nl-NL"/>
          </a:p>
        </p:txBody>
      </p:sp>
      <p:sp>
        <p:nvSpPr>
          <p:cNvPr id="5" name="Tijdelijke aanduiding voor dianummer 4"/>
          <p:cNvSpPr>
            <a:spLocks noGrp="1"/>
          </p:cNvSpPr>
          <p:nvPr>
            <p:ph type="sldNum" sz="quarter" idx="12"/>
          </p:nvPr>
        </p:nvSpPr>
        <p:spPr/>
        <p:txBody>
          <a:bodyPr/>
          <a:lstStyle>
            <a:lvl1pPr>
              <a:defRPr>
                <a:latin typeface="Arial" charset="0"/>
              </a:defRPr>
            </a:lvl1pPr>
          </a:lstStyle>
          <a:p>
            <a:fld id="{8D128D88-8D5F-004C-AEAD-58FF71953185}" type="slidenum">
              <a:rPr lang="nl-NL" altLang="nl-NL"/>
              <a:pPr/>
              <a:t>‹nr.›</a:t>
            </a:fld>
            <a:endParaRPr lang="nl-NL" altLang="nl-NL"/>
          </a:p>
        </p:txBody>
      </p:sp>
    </p:spTree>
    <p:extLst>
      <p:ext uri="{BB962C8B-B14F-4D97-AF65-F5344CB8AC3E}">
        <p14:creationId xmlns:p14="http://schemas.microsoft.com/office/powerpoint/2010/main" val="27632568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charset="0"/>
              </a:defRPr>
            </a:lvl1pPr>
          </a:lstStyle>
          <a:p>
            <a:fld id="{B1E31688-B207-F543-A32F-B1E489B9209A}" type="datetimeFigureOut">
              <a:rPr lang="nl-NL" altLang="nl-NL"/>
              <a:pPr/>
              <a:t>13-09-20</a:t>
            </a:fld>
            <a:endParaRPr lang="nl-NL" altLang="nl-NL"/>
          </a:p>
        </p:txBody>
      </p:sp>
      <p:sp>
        <p:nvSpPr>
          <p:cNvPr id="3" name="Tijdelijke aanduiding voor voettekst 2"/>
          <p:cNvSpPr>
            <a:spLocks noGrp="1"/>
          </p:cNvSpPr>
          <p:nvPr>
            <p:ph type="ftr" sz="quarter" idx="11"/>
          </p:nvPr>
        </p:nvSpPr>
        <p:spPr/>
        <p:txBody>
          <a:bodyPr/>
          <a:lstStyle>
            <a:lvl1pPr>
              <a:defRPr>
                <a:latin typeface="Arial" charset="0"/>
              </a:defRPr>
            </a:lvl1pPr>
          </a:lstStyle>
          <a:p>
            <a:endParaRPr lang="nl-NL" altLang="nl-NL"/>
          </a:p>
        </p:txBody>
      </p:sp>
      <p:sp>
        <p:nvSpPr>
          <p:cNvPr id="4" name="Tijdelijke aanduiding voor dianummer 3"/>
          <p:cNvSpPr>
            <a:spLocks noGrp="1"/>
          </p:cNvSpPr>
          <p:nvPr>
            <p:ph type="sldNum" sz="quarter" idx="12"/>
          </p:nvPr>
        </p:nvSpPr>
        <p:spPr/>
        <p:txBody>
          <a:bodyPr/>
          <a:lstStyle>
            <a:lvl1pPr>
              <a:defRPr>
                <a:latin typeface="Arial" charset="0"/>
              </a:defRPr>
            </a:lvl1pPr>
          </a:lstStyle>
          <a:p>
            <a:fld id="{8F0F2ADE-C960-664F-9F1D-9AECD27AE2B4}" type="slidenum">
              <a:rPr lang="nl-NL" altLang="nl-NL"/>
              <a:pPr/>
              <a:t>‹nr.›</a:t>
            </a:fld>
            <a:endParaRPr lang="nl-NL" altLang="nl-NL"/>
          </a:p>
        </p:txBody>
      </p:sp>
    </p:spTree>
    <p:extLst>
      <p:ext uri="{BB962C8B-B14F-4D97-AF65-F5344CB8AC3E}">
        <p14:creationId xmlns:p14="http://schemas.microsoft.com/office/powerpoint/2010/main" val="20594103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charset="0"/>
              </a:defRPr>
            </a:lvl1pPr>
          </a:lstStyle>
          <a:p>
            <a:fld id="{CEDB1785-F018-894D-AF18-1D9ABCBCF590}" type="datetimeFigureOut">
              <a:rPr lang="nl-NL" altLang="nl-NL"/>
              <a:pPr/>
              <a:t>13-09-20</a:t>
            </a:fld>
            <a:endParaRPr lang="nl-NL" altLang="nl-NL"/>
          </a:p>
        </p:txBody>
      </p:sp>
      <p:sp>
        <p:nvSpPr>
          <p:cNvPr id="6" name="Tijdelijke aanduiding voor voettekst 5"/>
          <p:cNvSpPr>
            <a:spLocks noGrp="1"/>
          </p:cNvSpPr>
          <p:nvPr>
            <p:ph type="ftr" sz="quarter" idx="11"/>
          </p:nvPr>
        </p:nvSpPr>
        <p:spPr/>
        <p:txBody>
          <a:bodyPr/>
          <a:lstStyle>
            <a:lvl1pPr>
              <a:defRPr>
                <a:latin typeface="Arial" charset="0"/>
              </a:defRPr>
            </a:lvl1pPr>
          </a:lstStyle>
          <a:p>
            <a:endParaRPr lang="nl-NL" altLang="nl-NL"/>
          </a:p>
        </p:txBody>
      </p:sp>
      <p:sp>
        <p:nvSpPr>
          <p:cNvPr id="7" name="Tijdelijke aanduiding voor dianummer 6"/>
          <p:cNvSpPr>
            <a:spLocks noGrp="1"/>
          </p:cNvSpPr>
          <p:nvPr>
            <p:ph type="sldNum" sz="quarter" idx="12"/>
          </p:nvPr>
        </p:nvSpPr>
        <p:spPr/>
        <p:txBody>
          <a:bodyPr/>
          <a:lstStyle>
            <a:lvl1pPr>
              <a:defRPr>
                <a:latin typeface="Arial" charset="0"/>
              </a:defRPr>
            </a:lvl1pPr>
          </a:lstStyle>
          <a:p>
            <a:fld id="{34FBDDC0-A7FA-F14C-8564-91B18D85033F}" type="slidenum">
              <a:rPr lang="nl-NL" altLang="nl-NL"/>
              <a:pPr/>
              <a:t>‹nr.›</a:t>
            </a:fld>
            <a:endParaRPr lang="nl-NL" altLang="nl-NL"/>
          </a:p>
        </p:txBody>
      </p:sp>
    </p:spTree>
    <p:extLst>
      <p:ext uri="{BB962C8B-B14F-4D97-AF65-F5344CB8AC3E}">
        <p14:creationId xmlns:p14="http://schemas.microsoft.com/office/powerpoint/2010/main" val="38009456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charset="0"/>
              </a:defRPr>
            </a:lvl1pPr>
          </a:lstStyle>
          <a:p>
            <a:fld id="{80C27330-BE1F-6F42-BF9B-62FE744C4BE0}" type="datetimeFigureOut">
              <a:rPr lang="nl-NL" altLang="nl-NL"/>
              <a:pPr/>
              <a:t>13-09-20</a:t>
            </a:fld>
            <a:endParaRPr lang="nl-NL" altLang="nl-NL"/>
          </a:p>
        </p:txBody>
      </p:sp>
      <p:sp>
        <p:nvSpPr>
          <p:cNvPr id="6" name="Tijdelijke aanduiding voor voettekst 5"/>
          <p:cNvSpPr>
            <a:spLocks noGrp="1"/>
          </p:cNvSpPr>
          <p:nvPr>
            <p:ph type="ftr" sz="quarter" idx="11"/>
          </p:nvPr>
        </p:nvSpPr>
        <p:spPr/>
        <p:txBody>
          <a:bodyPr/>
          <a:lstStyle>
            <a:lvl1pPr>
              <a:defRPr>
                <a:latin typeface="Arial" charset="0"/>
              </a:defRPr>
            </a:lvl1pPr>
          </a:lstStyle>
          <a:p>
            <a:endParaRPr lang="nl-NL" altLang="nl-NL"/>
          </a:p>
        </p:txBody>
      </p:sp>
      <p:sp>
        <p:nvSpPr>
          <p:cNvPr id="7" name="Tijdelijke aanduiding voor dianummer 6"/>
          <p:cNvSpPr>
            <a:spLocks noGrp="1"/>
          </p:cNvSpPr>
          <p:nvPr>
            <p:ph type="sldNum" sz="quarter" idx="12"/>
          </p:nvPr>
        </p:nvSpPr>
        <p:spPr/>
        <p:txBody>
          <a:bodyPr/>
          <a:lstStyle>
            <a:lvl1pPr>
              <a:defRPr>
                <a:latin typeface="Arial" charset="0"/>
              </a:defRPr>
            </a:lvl1pPr>
          </a:lstStyle>
          <a:p>
            <a:fld id="{4EF947AC-054B-B443-87C5-ED682467D25D}" type="slidenum">
              <a:rPr lang="nl-NL" altLang="nl-NL"/>
              <a:pPr/>
              <a:t>‹nr.›</a:t>
            </a:fld>
            <a:endParaRPr lang="nl-NL" altLang="nl-NL"/>
          </a:p>
        </p:txBody>
      </p:sp>
    </p:spTree>
    <p:extLst>
      <p:ext uri="{BB962C8B-B14F-4D97-AF65-F5344CB8AC3E}">
        <p14:creationId xmlns:p14="http://schemas.microsoft.com/office/powerpoint/2010/main" val="21361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FD2B38A-00A0-45CF-A806-FA7246E920FD}" type="slidenum">
              <a:rPr lang="nl-NL"/>
              <a:pPr>
                <a:defRPr/>
              </a:pPr>
              <a:t>‹nr.›</a:t>
            </a:fld>
            <a:endParaRPr lang="nl-NL"/>
          </a:p>
        </p:txBody>
      </p:sp>
    </p:spTree>
    <p:extLst>
      <p:ext uri="{BB962C8B-B14F-4D97-AF65-F5344CB8AC3E}">
        <p14:creationId xmlns:p14="http://schemas.microsoft.com/office/powerpoint/2010/main" val="13908367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charset="0"/>
              </a:defRPr>
            </a:lvl1pPr>
          </a:lstStyle>
          <a:p>
            <a:fld id="{B17E5B9B-16CD-4449-8992-856F2DF7C6A9}" type="datetimeFigureOut">
              <a:rPr lang="nl-NL" altLang="nl-NL"/>
              <a:pPr/>
              <a:t>13-09-20</a:t>
            </a:fld>
            <a:endParaRPr lang="nl-NL" altLang="nl-NL"/>
          </a:p>
        </p:txBody>
      </p:sp>
      <p:sp>
        <p:nvSpPr>
          <p:cNvPr id="5" name="Tijdelijke aanduiding voor voettekst 4"/>
          <p:cNvSpPr>
            <a:spLocks noGrp="1"/>
          </p:cNvSpPr>
          <p:nvPr>
            <p:ph type="ftr" sz="quarter" idx="11"/>
          </p:nvPr>
        </p:nvSpPr>
        <p:spPr/>
        <p:txBody>
          <a:bodyPr/>
          <a:lstStyle>
            <a:lvl1pPr>
              <a:defRPr>
                <a:latin typeface="Arial"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charset="0"/>
              </a:defRPr>
            </a:lvl1pPr>
          </a:lstStyle>
          <a:p>
            <a:fld id="{494BB8C6-F3C3-B045-9BAB-CA76AEC3B58A}" type="slidenum">
              <a:rPr lang="nl-NL" altLang="nl-NL"/>
              <a:pPr/>
              <a:t>‹nr.›</a:t>
            </a:fld>
            <a:endParaRPr lang="nl-NL" altLang="nl-NL"/>
          </a:p>
        </p:txBody>
      </p:sp>
    </p:spTree>
    <p:extLst>
      <p:ext uri="{BB962C8B-B14F-4D97-AF65-F5344CB8AC3E}">
        <p14:creationId xmlns:p14="http://schemas.microsoft.com/office/powerpoint/2010/main" val="21913391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charset="0"/>
              </a:defRPr>
            </a:lvl1pPr>
          </a:lstStyle>
          <a:p>
            <a:fld id="{A8958A52-86E5-D645-A7DA-6FAA0E586819}" type="datetimeFigureOut">
              <a:rPr lang="nl-NL" altLang="nl-NL"/>
              <a:pPr/>
              <a:t>13-09-20</a:t>
            </a:fld>
            <a:endParaRPr lang="nl-NL" altLang="nl-NL"/>
          </a:p>
        </p:txBody>
      </p:sp>
      <p:sp>
        <p:nvSpPr>
          <p:cNvPr id="5" name="Tijdelijke aanduiding voor voettekst 4"/>
          <p:cNvSpPr>
            <a:spLocks noGrp="1"/>
          </p:cNvSpPr>
          <p:nvPr>
            <p:ph type="ftr" sz="quarter" idx="11"/>
          </p:nvPr>
        </p:nvSpPr>
        <p:spPr/>
        <p:txBody>
          <a:bodyPr/>
          <a:lstStyle>
            <a:lvl1pPr>
              <a:defRPr>
                <a:latin typeface="Arial"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charset="0"/>
              </a:defRPr>
            </a:lvl1pPr>
          </a:lstStyle>
          <a:p>
            <a:fld id="{E020FAAE-0C26-8843-94AB-60A060FD4FF7}" type="slidenum">
              <a:rPr lang="nl-NL" altLang="nl-NL"/>
              <a:pPr/>
              <a:t>‹nr.›</a:t>
            </a:fld>
            <a:endParaRPr lang="nl-NL" altLang="nl-NL"/>
          </a:p>
        </p:txBody>
      </p:sp>
    </p:spTree>
    <p:extLst>
      <p:ext uri="{BB962C8B-B14F-4D97-AF65-F5344CB8AC3E}">
        <p14:creationId xmlns:p14="http://schemas.microsoft.com/office/powerpoint/2010/main" val="8282690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Tree>
    <p:extLst>
      <p:ext uri="{BB962C8B-B14F-4D97-AF65-F5344CB8AC3E}">
        <p14:creationId xmlns:p14="http://schemas.microsoft.com/office/powerpoint/2010/main" val="268868773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2010143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423979800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524000" y="19812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029200" y="19812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684345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7087441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0153364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45312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51007250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F363194-C9AB-471C-9D97-E29D611942CC}" type="slidenum">
              <a:rPr lang="nl-NL"/>
              <a:pPr>
                <a:defRPr/>
              </a:pPr>
              <a:t>‹nr.›</a:t>
            </a:fld>
            <a:endParaRPr lang="nl-NL"/>
          </a:p>
        </p:txBody>
      </p:sp>
    </p:spTree>
    <p:extLst>
      <p:ext uri="{BB962C8B-B14F-4D97-AF65-F5344CB8AC3E}">
        <p14:creationId xmlns:p14="http://schemas.microsoft.com/office/powerpoint/2010/main" val="11548004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sym typeface="Helvetica" charset="0"/>
            </a:endParaRP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76472831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85092354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62750" y="76200"/>
            <a:ext cx="1771650" cy="67818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447800" y="76200"/>
            <a:ext cx="5162550" cy="67818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2934292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x">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68313" y="1700213"/>
            <a:ext cx="4038600" cy="452596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59313" y="1700213"/>
            <a:ext cx="4038600" cy="452596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463256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3E984EE1-EFCE-4959-9BE3-02DCB66855FB}"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AACF0A9-45C6-4452-883C-404C34578391}" type="slidenum">
              <a:rPr lang="nl-NL" altLang="nl-NL"/>
              <a:pPr>
                <a:defRPr/>
              </a:pPr>
              <a:t>‹nr.›</a:t>
            </a:fld>
            <a:endParaRPr lang="nl-NL" altLang="nl-NL"/>
          </a:p>
        </p:txBody>
      </p:sp>
    </p:spTree>
    <p:extLst>
      <p:ext uri="{BB962C8B-B14F-4D97-AF65-F5344CB8AC3E}">
        <p14:creationId xmlns:p14="http://schemas.microsoft.com/office/powerpoint/2010/main" val="25982004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54972351-5B9D-4AC4-A30D-A943BDC91F9A}"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513BC0C-0E94-43EF-8471-556A79CEC181}" type="slidenum">
              <a:rPr lang="nl-NL" altLang="nl-NL"/>
              <a:pPr>
                <a:defRPr/>
              </a:pPr>
              <a:t>‹nr.›</a:t>
            </a:fld>
            <a:endParaRPr lang="nl-NL" altLang="nl-NL"/>
          </a:p>
        </p:txBody>
      </p:sp>
    </p:spTree>
    <p:extLst>
      <p:ext uri="{BB962C8B-B14F-4D97-AF65-F5344CB8AC3E}">
        <p14:creationId xmlns:p14="http://schemas.microsoft.com/office/powerpoint/2010/main" val="27888341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5FF552DC-E077-4EEA-B7F6-5BA000372680}"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0426B37-DA73-4104-941D-F399A0C7714A}" type="slidenum">
              <a:rPr lang="nl-NL" altLang="nl-NL"/>
              <a:pPr>
                <a:defRPr/>
              </a:pPr>
              <a:t>‹nr.›</a:t>
            </a:fld>
            <a:endParaRPr lang="nl-NL" altLang="nl-NL"/>
          </a:p>
        </p:txBody>
      </p:sp>
    </p:spTree>
    <p:extLst>
      <p:ext uri="{BB962C8B-B14F-4D97-AF65-F5344CB8AC3E}">
        <p14:creationId xmlns:p14="http://schemas.microsoft.com/office/powerpoint/2010/main" val="20276358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4D67920F-5ED1-450D-8293-83D2B6E8BB5D}" type="datetimeFigureOut">
              <a:rPr lang="nl-NL"/>
              <a:pPr>
                <a:defRPr/>
              </a:pPr>
              <a:t>13-09-20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452ED09-8A78-4C44-9CF7-9FEB032E9B35}" type="slidenum">
              <a:rPr lang="nl-NL" altLang="nl-NL"/>
              <a:pPr>
                <a:defRPr/>
              </a:pPr>
              <a:t>‹nr.›</a:t>
            </a:fld>
            <a:endParaRPr lang="nl-NL" altLang="nl-NL"/>
          </a:p>
        </p:txBody>
      </p:sp>
    </p:spTree>
    <p:extLst>
      <p:ext uri="{BB962C8B-B14F-4D97-AF65-F5344CB8AC3E}">
        <p14:creationId xmlns:p14="http://schemas.microsoft.com/office/powerpoint/2010/main" val="39563546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FC2CF2F9-ADDE-4407-9CCE-E0FFA0A69C24}" type="datetimeFigureOut">
              <a:rPr lang="nl-NL"/>
              <a:pPr>
                <a:defRPr/>
              </a:pPr>
              <a:t>13-09-20</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B1CDE215-0C24-4078-AA4B-8659A25F6EDD}" type="slidenum">
              <a:rPr lang="nl-NL" altLang="nl-NL"/>
              <a:pPr>
                <a:defRPr/>
              </a:pPr>
              <a:t>‹nr.›</a:t>
            </a:fld>
            <a:endParaRPr lang="nl-NL" altLang="nl-NL"/>
          </a:p>
        </p:txBody>
      </p:sp>
    </p:spTree>
    <p:extLst>
      <p:ext uri="{BB962C8B-B14F-4D97-AF65-F5344CB8AC3E}">
        <p14:creationId xmlns:p14="http://schemas.microsoft.com/office/powerpoint/2010/main" val="5346359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C9A13F92-A358-4B6C-8C6A-CC559D3A3313}" type="datetimeFigureOut">
              <a:rPr lang="nl-NL"/>
              <a:pPr>
                <a:defRPr/>
              </a:pPr>
              <a:t>13-09-20</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9644ECA4-C119-4664-BE9C-7569E466EBBE}" type="slidenum">
              <a:rPr lang="nl-NL" altLang="nl-NL"/>
              <a:pPr>
                <a:defRPr/>
              </a:pPr>
              <a:t>‹nr.›</a:t>
            </a:fld>
            <a:endParaRPr lang="nl-NL" altLang="nl-NL"/>
          </a:p>
        </p:txBody>
      </p:sp>
    </p:spTree>
    <p:extLst>
      <p:ext uri="{BB962C8B-B14F-4D97-AF65-F5344CB8AC3E}">
        <p14:creationId xmlns:p14="http://schemas.microsoft.com/office/powerpoint/2010/main" val="4029287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28A6A33-3F54-4F60-81FB-CDA5F2240608}" type="slidenum">
              <a:rPr lang="nl-NL"/>
              <a:pPr>
                <a:defRPr/>
              </a:pPr>
              <a:t>‹nr.›</a:t>
            </a:fld>
            <a:endParaRPr lang="nl-NL"/>
          </a:p>
        </p:txBody>
      </p:sp>
    </p:spTree>
    <p:extLst>
      <p:ext uri="{BB962C8B-B14F-4D97-AF65-F5344CB8AC3E}">
        <p14:creationId xmlns:p14="http://schemas.microsoft.com/office/powerpoint/2010/main" val="40133988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B8E4D10D-EF96-4CE7-94CD-BB7B871B784C}" type="datetimeFigureOut">
              <a:rPr lang="nl-NL"/>
              <a:pPr>
                <a:defRPr/>
              </a:pPr>
              <a:t>13-09-20</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2127F212-4B89-437D-8FA8-A4A74DBEF0A6}" type="slidenum">
              <a:rPr lang="nl-NL" altLang="nl-NL"/>
              <a:pPr>
                <a:defRPr/>
              </a:pPr>
              <a:t>‹nr.›</a:t>
            </a:fld>
            <a:endParaRPr lang="nl-NL" altLang="nl-NL"/>
          </a:p>
        </p:txBody>
      </p:sp>
    </p:spTree>
    <p:extLst>
      <p:ext uri="{BB962C8B-B14F-4D97-AF65-F5344CB8AC3E}">
        <p14:creationId xmlns:p14="http://schemas.microsoft.com/office/powerpoint/2010/main" val="30480252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1500" b="1"/>
            </a:lvl1pPr>
          </a:lstStyle>
          <a:p>
            <a:r>
              <a:rPr lang="nl-NL"/>
              <a:t>Klik om de stijl te bewerken</a:t>
            </a:r>
          </a:p>
        </p:txBody>
      </p:sp>
      <p:sp>
        <p:nvSpPr>
          <p:cNvPr id="3" name="Tijdelijke aanduiding voor inhoud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BD7A4F96-711A-4F14-8663-1D23513405A1}" type="datetimeFigureOut">
              <a:rPr lang="nl-NL"/>
              <a:pPr>
                <a:defRPr/>
              </a:pPr>
              <a:t>13-09-20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0B53A1B9-6F53-4936-893E-E7720CC5AD9F}" type="slidenum">
              <a:rPr lang="nl-NL" altLang="nl-NL"/>
              <a:pPr>
                <a:defRPr/>
              </a:pPr>
              <a:t>‹nr.›</a:t>
            </a:fld>
            <a:endParaRPr lang="nl-NL" altLang="nl-NL"/>
          </a:p>
        </p:txBody>
      </p:sp>
    </p:spTree>
    <p:extLst>
      <p:ext uri="{BB962C8B-B14F-4D97-AF65-F5344CB8AC3E}">
        <p14:creationId xmlns:p14="http://schemas.microsoft.com/office/powerpoint/2010/main" val="3810503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5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5E9CB223-F797-4A1C-857A-605BA035ACD8}" type="datetimeFigureOut">
              <a:rPr lang="nl-NL"/>
              <a:pPr>
                <a:defRPr/>
              </a:pPr>
              <a:t>13-09-20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2C69C0E-F756-4900-A801-0AA24F05C98F}" type="slidenum">
              <a:rPr lang="nl-NL" altLang="nl-NL"/>
              <a:pPr>
                <a:defRPr/>
              </a:pPr>
              <a:t>‹nr.›</a:t>
            </a:fld>
            <a:endParaRPr lang="nl-NL" altLang="nl-NL"/>
          </a:p>
        </p:txBody>
      </p:sp>
    </p:spTree>
    <p:extLst>
      <p:ext uri="{BB962C8B-B14F-4D97-AF65-F5344CB8AC3E}">
        <p14:creationId xmlns:p14="http://schemas.microsoft.com/office/powerpoint/2010/main" val="23150275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F1DB9F50-5983-4A75-B77A-A72BA8376ABB}"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5CA2A1D-F597-4B9E-BFFC-37466BC08BED}" type="slidenum">
              <a:rPr lang="nl-NL" altLang="nl-NL"/>
              <a:pPr>
                <a:defRPr/>
              </a:pPr>
              <a:t>‹nr.›</a:t>
            </a:fld>
            <a:endParaRPr lang="nl-NL" altLang="nl-NL"/>
          </a:p>
        </p:txBody>
      </p:sp>
    </p:spTree>
    <p:extLst>
      <p:ext uri="{BB962C8B-B14F-4D97-AF65-F5344CB8AC3E}">
        <p14:creationId xmlns:p14="http://schemas.microsoft.com/office/powerpoint/2010/main" val="2145534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0"/>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40"/>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6310138D-E443-4E62-AC50-35C7A2F744B7}" type="datetimeFigureOut">
              <a:rPr lang="nl-NL"/>
              <a:pPr>
                <a:defRPr/>
              </a:pPr>
              <a:t>13-09-20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8D0B600-48E4-4419-A380-26F52E512FA8}" type="slidenum">
              <a:rPr lang="nl-NL" altLang="nl-NL"/>
              <a:pPr>
                <a:defRPr/>
              </a:pPr>
              <a:t>‹nr.›</a:t>
            </a:fld>
            <a:endParaRPr lang="nl-NL" altLang="nl-NL"/>
          </a:p>
        </p:txBody>
      </p:sp>
    </p:spTree>
    <p:extLst>
      <p:ext uri="{BB962C8B-B14F-4D97-AF65-F5344CB8AC3E}">
        <p14:creationId xmlns:p14="http://schemas.microsoft.com/office/powerpoint/2010/main" val="26020221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a:extLst>
              <a:ext uri="{FF2B5EF4-FFF2-40B4-BE49-F238E27FC236}">
                <a16:creationId xmlns:a16="http://schemas.microsoft.com/office/drawing/2014/main" id="{D0E989C4-4AF6-9F44-AEBE-0BFACF4694DD}"/>
              </a:ext>
            </a:extLst>
          </p:cNvPr>
          <p:cNvSpPr>
            <a:spLocks noGrp="1"/>
          </p:cNvSpPr>
          <p:nvPr>
            <p:ph type="dt" sz="half" idx="10"/>
          </p:nvPr>
        </p:nvSpPr>
        <p:spPr/>
        <p:txBody>
          <a:bodyPr/>
          <a:lstStyle>
            <a:lvl1pPr>
              <a:defRPr/>
            </a:lvl1pPr>
          </a:lstStyle>
          <a:p>
            <a:pPr>
              <a:defRPr/>
            </a:pPr>
            <a:fld id="{137DA1C3-A5DC-8742-BFF3-5DC4123A2310}" type="datetimeFigureOut">
              <a:rPr lang="nl-NL"/>
              <a:pPr>
                <a:defRPr/>
              </a:pPr>
              <a:t>13-09-20</a:t>
            </a:fld>
            <a:endParaRPr lang="nl-NL"/>
          </a:p>
        </p:txBody>
      </p:sp>
      <p:sp>
        <p:nvSpPr>
          <p:cNvPr id="5" name="Tijdelijke aanduiding voor voettekst 4">
            <a:extLst>
              <a:ext uri="{FF2B5EF4-FFF2-40B4-BE49-F238E27FC236}">
                <a16:creationId xmlns:a16="http://schemas.microsoft.com/office/drawing/2014/main" id="{D6173EC2-1BEA-F44F-BD39-1655E4771DD6}"/>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A3D6DB04-B6A1-4745-A057-7E5CB39D24FF}"/>
              </a:ext>
            </a:extLst>
          </p:cNvPr>
          <p:cNvSpPr>
            <a:spLocks noGrp="1"/>
          </p:cNvSpPr>
          <p:nvPr>
            <p:ph type="sldNum" sz="quarter" idx="12"/>
          </p:nvPr>
        </p:nvSpPr>
        <p:spPr/>
        <p:txBody>
          <a:bodyPr/>
          <a:lstStyle>
            <a:lvl1pPr>
              <a:defRPr/>
            </a:lvl1pPr>
          </a:lstStyle>
          <a:p>
            <a:fld id="{82656DA9-DF53-FB4B-B2C9-BDB3C506495D}" type="slidenum">
              <a:rPr lang="nl-NL" altLang="nl-NL"/>
              <a:pPr/>
              <a:t>‹nr.›</a:t>
            </a:fld>
            <a:endParaRPr lang="nl-NL" altLang="nl-NL"/>
          </a:p>
        </p:txBody>
      </p:sp>
    </p:spTree>
    <p:extLst>
      <p:ext uri="{BB962C8B-B14F-4D97-AF65-F5344CB8AC3E}">
        <p14:creationId xmlns:p14="http://schemas.microsoft.com/office/powerpoint/2010/main" val="34251731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AE69AD4-793C-4146-A3F4-5878BA153C1A}"/>
              </a:ext>
            </a:extLst>
          </p:cNvPr>
          <p:cNvSpPr>
            <a:spLocks noGrp="1"/>
          </p:cNvSpPr>
          <p:nvPr>
            <p:ph type="dt" sz="half" idx="10"/>
          </p:nvPr>
        </p:nvSpPr>
        <p:spPr/>
        <p:txBody>
          <a:bodyPr/>
          <a:lstStyle>
            <a:lvl1pPr>
              <a:defRPr/>
            </a:lvl1pPr>
          </a:lstStyle>
          <a:p>
            <a:pPr>
              <a:defRPr/>
            </a:pPr>
            <a:fld id="{8CBFA2F5-BB75-9F40-B2EA-3F1CE1EFDF01}" type="datetimeFigureOut">
              <a:rPr lang="nl-NL"/>
              <a:pPr>
                <a:defRPr/>
              </a:pPr>
              <a:t>13-09-20</a:t>
            </a:fld>
            <a:endParaRPr lang="nl-NL"/>
          </a:p>
        </p:txBody>
      </p:sp>
      <p:sp>
        <p:nvSpPr>
          <p:cNvPr id="5" name="Tijdelijke aanduiding voor voettekst 4">
            <a:extLst>
              <a:ext uri="{FF2B5EF4-FFF2-40B4-BE49-F238E27FC236}">
                <a16:creationId xmlns:a16="http://schemas.microsoft.com/office/drawing/2014/main" id="{F3E805B0-B8ED-324F-A3BF-2C0E934FF3A2}"/>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602DE18C-00A9-9C48-85CD-EB94AD784E31}"/>
              </a:ext>
            </a:extLst>
          </p:cNvPr>
          <p:cNvSpPr>
            <a:spLocks noGrp="1"/>
          </p:cNvSpPr>
          <p:nvPr>
            <p:ph type="sldNum" sz="quarter" idx="12"/>
          </p:nvPr>
        </p:nvSpPr>
        <p:spPr/>
        <p:txBody>
          <a:bodyPr/>
          <a:lstStyle>
            <a:lvl1pPr>
              <a:defRPr/>
            </a:lvl1pPr>
          </a:lstStyle>
          <a:p>
            <a:fld id="{979492EF-3DCF-654C-AAD0-78A4C03622AA}" type="slidenum">
              <a:rPr lang="nl-NL" altLang="nl-NL"/>
              <a:pPr/>
              <a:t>‹nr.›</a:t>
            </a:fld>
            <a:endParaRPr lang="nl-NL" altLang="nl-NL"/>
          </a:p>
        </p:txBody>
      </p:sp>
    </p:spTree>
    <p:extLst>
      <p:ext uri="{BB962C8B-B14F-4D97-AF65-F5344CB8AC3E}">
        <p14:creationId xmlns:p14="http://schemas.microsoft.com/office/powerpoint/2010/main" val="22867640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6F29A7A1-B930-C142-9195-06FB7F6FFA75}"/>
              </a:ext>
            </a:extLst>
          </p:cNvPr>
          <p:cNvSpPr>
            <a:spLocks noGrp="1"/>
          </p:cNvSpPr>
          <p:nvPr>
            <p:ph type="dt" sz="half" idx="10"/>
          </p:nvPr>
        </p:nvSpPr>
        <p:spPr/>
        <p:txBody>
          <a:bodyPr/>
          <a:lstStyle>
            <a:lvl1pPr>
              <a:defRPr/>
            </a:lvl1pPr>
          </a:lstStyle>
          <a:p>
            <a:pPr>
              <a:defRPr/>
            </a:pPr>
            <a:fld id="{274E49EA-8D4B-7840-BDFB-22E42069D4E9}" type="datetimeFigureOut">
              <a:rPr lang="nl-NL"/>
              <a:pPr>
                <a:defRPr/>
              </a:pPr>
              <a:t>13-09-20</a:t>
            </a:fld>
            <a:endParaRPr lang="nl-NL"/>
          </a:p>
        </p:txBody>
      </p:sp>
      <p:sp>
        <p:nvSpPr>
          <p:cNvPr id="5" name="Tijdelijke aanduiding voor voettekst 4">
            <a:extLst>
              <a:ext uri="{FF2B5EF4-FFF2-40B4-BE49-F238E27FC236}">
                <a16:creationId xmlns:a16="http://schemas.microsoft.com/office/drawing/2014/main" id="{F8ACCDE3-DFE2-FE4B-9014-7A8E846D9F5F}"/>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4CED0A51-F881-B844-9996-8B8E6CB7207B}"/>
              </a:ext>
            </a:extLst>
          </p:cNvPr>
          <p:cNvSpPr>
            <a:spLocks noGrp="1"/>
          </p:cNvSpPr>
          <p:nvPr>
            <p:ph type="sldNum" sz="quarter" idx="12"/>
          </p:nvPr>
        </p:nvSpPr>
        <p:spPr/>
        <p:txBody>
          <a:bodyPr/>
          <a:lstStyle>
            <a:lvl1pPr>
              <a:defRPr/>
            </a:lvl1pPr>
          </a:lstStyle>
          <a:p>
            <a:fld id="{59271D7B-69DA-104F-A182-104DD9A7D9FD}" type="slidenum">
              <a:rPr lang="nl-NL" altLang="nl-NL"/>
              <a:pPr/>
              <a:t>‹nr.›</a:t>
            </a:fld>
            <a:endParaRPr lang="nl-NL" altLang="nl-NL"/>
          </a:p>
        </p:txBody>
      </p:sp>
    </p:spTree>
    <p:extLst>
      <p:ext uri="{BB962C8B-B14F-4D97-AF65-F5344CB8AC3E}">
        <p14:creationId xmlns:p14="http://schemas.microsoft.com/office/powerpoint/2010/main" val="1864592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09B92143-A920-824E-8116-23D6F0F778FA}"/>
              </a:ext>
            </a:extLst>
          </p:cNvPr>
          <p:cNvSpPr>
            <a:spLocks noGrp="1"/>
          </p:cNvSpPr>
          <p:nvPr>
            <p:ph type="dt" sz="half" idx="10"/>
          </p:nvPr>
        </p:nvSpPr>
        <p:spPr/>
        <p:txBody>
          <a:bodyPr/>
          <a:lstStyle>
            <a:lvl1pPr>
              <a:defRPr/>
            </a:lvl1pPr>
          </a:lstStyle>
          <a:p>
            <a:pPr>
              <a:defRPr/>
            </a:pPr>
            <a:fld id="{5BF235F4-B26E-F14F-8480-AD9435DE93E5}" type="datetimeFigureOut">
              <a:rPr lang="nl-NL"/>
              <a:pPr>
                <a:defRPr/>
              </a:pPr>
              <a:t>13-09-20</a:t>
            </a:fld>
            <a:endParaRPr lang="nl-NL"/>
          </a:p>
        </p:txBody>
      </p:sp>
      <p:sp>
        <p:nvSpPr>
          <p:cNvPr id="6" name="Tijdelijke aanduiding voor voettekst 4">
            <a:extLst>
              <a:ext uri="{FF2B5EF4-FFF2-40B4-BE49-F238E27FC236}">
                <a16:creationId xmlns:a16="http://schemas.microsoft.com/office/drawing/2014/main" id="{57AB671A-DA3C-844C-9CBE-E1242B494648}"/>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E9FF3BF8-273B-4644-A2B5-028B768B0189}"/>
              </a:ext>
            </a:extLst>
          </p:cNvPr>
          <p:cNvSpPr>
            <a:spLocks noGrp="1"/>
          </p:cNvSpPr>
          <p:nvPr>
            <p:ph type="sldNum" sz="quarter" idx="12"/>
          </p:nvPr>
        </p:nvSpPr>
        <p:spPr/>
        <p:txBody>
          <a:bodyPr/>
          <a:lstStyle>
            <a:lvl1pPr>
              <a:defRPr/>
            </a:lvl1pPr>
          </a:lstStyle>
          <a:p>
            <a:fld id="{E1FACD3A-C7AA-E245-939E-D76EDD1C0D2F}" type="slidenum">
              <a:rPr lang="nl-NL" altLang="nl-NL"/>
              <a:pPr/>
              <a:t>‹nr.›</a:t>
            </a:fld>
            <a:endParaRPr lang="nl-NL" altLang="nl-NL"/>
          </a:p>
        </p:txBody>
      </p:sp>
    </p:spTree>
    <p:extLst>
      <p:ext uri="{BB962C8B-B14F-4D97-AF65-F5344CB8AC3E}">
        <p14:creationId xmlns:p14="http://schemas.microsoft.com/office/powerpoint/2010/main" val="40052965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CED98C79-C6BE-134B-B22A-28605BD32512}"/>
              </a:ext>
            </a:extLst>
          </p:cNvPr>
          <p:cNvSpPr>
            <a:spLocks noGrp="1"/>
          </p:cNvSpPr>
          <p:nvPr>
            <p:ph type="dt" sz="half" idx="10"/>
          </p:nvPr>
        </p:nvSpPr>
        <p:spPr/>
        <p:txBody>
          <a:bodyPr/>
          <a:lstStyle>
            <a:lvl1pPr>
              <a:defRPr/>
            </a:lvl1pPr>
          </a:lstStyle>
          <a:p>
            <a:pPr>
              <a:defRPr/>
            </a:pPr>
            <a:fld id="{DBDFC032-A18B-784A-939D-AAC6793D7B9C}" type="datetimeFigureOut">
              <a:rPr lang="nl-NL"/>
              <a:pPr>
                <a:defRPr/>
              </a:pPr>
              <a:t>13-09-20</a:t>
            </a:fld>
            <a:endParaRPr lang="nl-NL"/>
          </a:p>
        </p:txBody>
      </p:sp>
      <p:sp>
        <p:nvSpPr>
          <p:cNvPr id="8" name="Tijdelijke aanduiding voor voettekst 4">
            <a:extLst>
              <a:ext uri="{FF2B5EF4-FFF2-40B4-BE49-F238E27FC236}">
                <a16:creationId xmlns:a16="http://schemas.microsoft.com/office/drawing/2014/main" id="{AEC78173-98C4-A644-B6A7-5C02F4788ED7}"/>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A6BB0701-62CA-9246-AED0-18A426107B73}"/>
              </a:ext>
            </a:extLst>
          </p:cNvPr>
          <p:cNvSpPr>
            <a:spLocks noGrp="1"/>
          </p:cNvSpPr>
          <p:nvPr>
            <p:ph type="sldNum" sz="quarter" idx="12"/>
          </p:nvPr>
        </p:nvSpPr>
        <p:spPr/>
        <p:txBody>
          <a:bodyPr/>
          <a:lstStyle>
            <a:lvl1pPr>
              <a:defRPr/>
            </a:lvl1pPr>
          </a:lstStyle>
          <a:p>
            <a:fld id="{3044520B-AC17-AF47-B0A2-04027A833AA4}" type="slidenum">
              <a:rPr lang="nl-NL" altLang="nl-NL"/>
              <a:pPr/>
              <a:t>‹nr.›</a:t>
            </a:fld>
            <a:endParaRPr lang="nl-NL" altLang="nl-NL"/>
          </a:p>
        </p:txBody>
      </p:sp>
    </p:spTree>
    <p:extLst>
      <p:ext uri="{BB962C8B-B14F-4D97-AF65-F5344CB8AC3E}">
        <p14:creationId xmlns:p14="http://schemas.microsoft.com/office/powerpoint/2010/main" val="1214197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13.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4.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heme" Target="../theme/theme1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2.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theme" Target="../theme/theme1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5" Type="http://schemas.openxmlformats.org/officeDocument/2006/relationships/theme" Target="../theme/theme17.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8.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399F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fontAlgn="base">
              <a:spcBef>
                <a:spcPct val="0"/>
              </a:spcBef>
              <a:spcAft>
                <a:spcPct val="0"/>
              </a:spcAft>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fontAlgn="base">
              <a:spcBef>
                <a:spcPct val="0"/>
              </a:spcBef>
              <a:spcAft>
                <a:spcPct val="0"/>
              </a:spcAft>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fontAlgn="base">
              <a:spcBef>
                <a:spcPct val="0"/>
              </a:spcBef>
              <a:spcAft>
                <a:spcPct val="0"/>
              </a:spcAft>
              <a:defRPr/>
            </a:pPr>
            <a:fld id="{5F7B4A3A-96D2-4CDF-992F-DBAE9CF69E47}" type="slidenum">
              <a:rPr lang="nl-NL"/>
              <a:pPr fontAlgn="base">
                <a:spcBef>
                  <a:spcPct val="0"/>
                </a:spcBef>
                <a:spcAft>
                  <a:spcPct val="0"/>
                </a:spcAft>
                <a:defRPr/>
              </a:pPr>
              <a:t>‹nr.›</a:t>
            </a:fld>
            <a:endParaRPr lang="nl-NL"/>
          </a:p>
        </p:txBody>
      </p:sp>
    </p:spTree>
    <p:extLst>
      <p:ext uri="{BB962C8B-B14F-4D97-AF65-F5344CB8AC3E}">
        <p14:creationId xmlns:p14="http://schemas.microsoft.com/office/powerpoint/2010/main" val="228842011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14338" name="Tijdelijke aanduiding voor titel 1">
            <a:extLst>
              <a:ext uri="{FF2B5EF4-FFF2-40B4-BE49-F238E27FC236}">
                <a16:creationId xmlns:a16="http://schemas.microsoft.com/office/drawing/2014/main" id="{14D5E7AD-25E2-634D-A828-08F334F48A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4339" name="Tijdelijke aanduiding voor tekst 2">
            <a:extLst>
              <a:ext uri="{FF2B5EF4-FFF2-40B4-BE49-F238E27FC236}">
                <a16:creationId xmlns:a16="http://schemas.microsoft.com/office/drawing/2014/main" id="{3CEBD604-FD4F-F946-BECD-BC584087E29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4F32F6F9-6AD6-2746-997A-930E65991C3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fld id="{C3C62BA8-8E3E-AB41-9441-84831ED1F72E}" type="datetimeFigureOut">
              <a:rPr lang="nl-NL" altLang="nl-NL"/>
              <a:pPr/>
              <a:t>13-09-20</a:t>
            </a:fld>
            <a:endParaRPr lang="nl-NL" altLang="nl-NL"/>
          </a:p>
        </p:txBody>
      </p:sp>
      <p:sp>
        <p:nvSpPr>
          <p:cNvPr id="5" name="Tijdelijke aanduiding voor voettekst 4">
            <a:extLst>
              <a:ext uri="{FF2B5EF4-FFF2-40B4-BE49-F238E27FC236}">
                <a16:creationId xmlns:a16="http://schemas.microsoft.com/office/drawing/2014/main" id="{8C31206E-7961-9547-956C-7A64A4C9DE55}"/>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endParaRPr lang="nl-NL" altLang="nl-NL"/>
          </a:p>
        </p:txBody>
      </p:sp>
      <p:sp>
        <p:nvSpPr>
          <p:cNvPr id="6" name="Tijdelijke aanduiding voor dianummer 5">
            <a:extLst>
              <a:ext uri="{FF2B5EF4-FFF2-40B4-BE49-F238E27FC236}">
                <a16:creationId xmlns:a16="http://schemas.microsoft.com/office/drawing/2014/main" id="{6554E7DE-C688-B749-999F-D12194FBD91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0B28584F-267B-3F43-BBDE-1A8C95BCDB00}" type="slidenum">
              <a:rPr lang="nl-NL" altLang="nl-NL"/>
              <a:pPr/>
              <a:t>‹nr.›</a:t>
            </a:fld>
            <a:endParaRPr lang="nl-NL" altLang="nl-NL"/>
          </a:p>
        </p:txBody>
      </p:sp>
    </p:spTree>
    <p:extLst>
      <p:ext uri="{BB962C8B-B14F-4D97-AF65-F5344CB8AC3E}">
        <p14:creationId xmlns:p14="http://schemas.microsoft.com/office/powerpoint/2010/main" val="28809759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3399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fontAlgn="base">
              <a:spcBef>
                <a:spcPct val="0"/>
              </a:spcBef>
              <a:spcAft>
                <a:spcPct val="0"/>
              </a:spcAft>
            </a:pPr>
            <a:endParaRPr lang="nl-NL" altLang="nl-NL">
              <a:solidFill>
                <a:srgbClr val="000000"/>
              </a:solidFill>
              <a:ea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fontAlgn="base">
              <a:spcBef>
                <a:spcPct val="0"/>
              </a:spcBef>
              <a:spcAft>
                <a:spcPct val="0"/>
              </a:spcAft>
            </a:pPr>
            <a:endParaRPr lang="nl-NL" altLang="nl-NL">
              <a:solidFill>
                <a:srgbClr val="000000"/>
              </a:solidFill>
              <a:ea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fontAlgn="base">
              <a:spcBef>
                <a:spcPct val="0"/>
              </a:spcBef>
              <a:spcAft>
                <a:spcPct val="0"/>
              </a:spcAft>
            </a:pPr>
            <a:fld id="{B4B93D7C-CA72-0243-AD0E-0727FF309D7C}" type="slidenum">
              <a:rPr lang="nl-NL" altLang="nl-NL" smtClean="0">
                <a:solidFill>
                  <a:srgbClr val="000000"/>
                </a:solidFill>
                <a:ea typeface="Arial" charset="0"/>
              </a:rPr>
              <a:pPr fontAlgn="base">
                <a:spcBef>
                  <a:spcPct val="0"/>
                </a:spcBef>
                <a:spcAft>
                  <a:spcPct val="0"/>
                </a:spcAft>
              </a:pPr>
              <a:t>‹nr.›</a:t>
            </a:fld>
            <a:endParaRPr lang="nl-NL" altLang="nl-NL">
              <a:solidFill>
                <a:srgbClr val="000000"/>
              </a:solidFill>
              <a:ea typeface="Arial" charset="0"/>
            </a:endParaRPr>
          </a:p>
        </p:txBody>
      </p:sp>
    </p:spTree>
    <p:extLst>
      <p:ext uri="{BB962C8B-B14F-4D97-AF65-F5344CB8AC3E}">
        <p14:creationId xmlns:p14="http://schemas.microsoft.com/office/powerpoint/2010/main" val="281448157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3399FF"/>
        </a:solidFill>
        <a:effectLst/>
      </p:bgPr>
    </p:bg>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3041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00000"/>
                </a:solidFill>
                <a:latin typeface="+mn-lt"/>
              </a:defRPr>
            </a:lvl1pPr>
          </a:lstStyle>
          <a:p>
            <a:pPr>
              <a:defRPr/>
            </a:pPr>
            <a:endParaRPr lang="nl-NL"/>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00000"/>
                </a:solidFill>
                <a:latin typeface="+mn-lt"/>
              </a:defRPr>
            </a:lvl1pPr>
          </a:lstStyle>
          <a:p>
            <a:pPr>
              <a:defRPr/>
            </a:pPr>
            <a:endParaRPr lang="nl-NL"/>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00000"/>
                </a:solidFill>
                <a:latin typeface="+mn-lt"/>
              </a:defRPr>
            </a:lvl1pPr>
          </a:lstStyle>
          <a:p>
            <a:pPr>
              <a:defRPr/>
            </a:pPr>
            <a:fld id="{7B7AF5C2-DE36-4ED6-9BE0-EFF96D1CBA80}" type="slidenum">
              <a:rPr lang="nl-NL"/>
              <a:pPr>
                <a:defRPr/>
              </a:pPr>
              <a:t>‹nr.›</a:t>
            </a:fld>
            <a:endParaRPr lang="nl-NL"/>
          </a:p>
        </p:txBody>
      </p:sp>
    </p:spTree>
    <p:extLst>
      <p:ext uri="{BB962C8B-B14F-4D97-AF65-F5344CB8AC3E}">
        <p14:creationId xmlns:p14="http://schemas.microsoft.com/office/powerpoint/2010/main" val="2191261371"/>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3399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F41EAB9-29E5-674A-BB24-A287C4F1FE4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a:extLst>
              <a:ext uri="{FF2B5EF4-FFF2-40B4-BE49-F238E27FC236}">
                <a16:creationId xmlns:a16="http://schemas.microsoft.com/office/drawing/2014/main" id="{F2511FCA-208A-EE4D-851C-E03B355AA48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109C63FE-1A80-A445-8C4D-ADDF1AAD633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nl-NL" altLang="nl-NL"/>
          </a:p>
        </p:txBody>
      </p:sp>
      <p:sp>
        <p:nvSpPr>
          <p:cNvPr id="1029" name="Rectangle 5">
            <a:extLst>
              <a:ext uri="{FF2B5EF4-FFF2-40B4-BE49-F238E27FC236}">
                <a16:creationId xmlns:a16="http://schemas.microsoft.com/office/drawing/2014/main" id="{6886EA4B-28C7-204C-B97F-9BB3205031D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nl-NL" altLang="nl-NL"/>
          </a:p>
        </p:txBody>
      </p:sp>
      <p:sp>
        <p:nvSpPr>
          <p:cNvPr id="1030" name="Rectangle 6">
            <a:extLst>
              <a:ext uri="{FF2B5EF4-FFF2-40B4-BE49-F238E27FC236}">
                <a16:creationId xmlns:a16="http://schemas.microsoft.com/office/drawing/2014/main" id="{31BF3B9E-856B-B946-8FE6-59E80B7179D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9E2C31EB-B998-F94D-80A2-340EF906EA52}" type="slidenum">
              <a:rPr lang="nl-NL" altLang="nl-NL"/>
              <a:pPr/>
              <a:t>‹nr.›</a:t>
            </a:fld>
            <a:endParaRPr lang="nl-NL" altLang="nl-NL"/>
          </a:p>
        </p:txBody>
      </p:sp>
    </p:spTree>
    <p:extLst>
      <p:ext uri="{BB962C8B-B14F-4D97-AF65-F5344CB8AC3E}">
        <p14:creationId xmlns:p14="http://schemas.microsoft.com/office/powerpoint/2010/main" val="1310466477"/>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42"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43"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E290D7C-75BE-4F52-B5DB-F9B632C87777}" type="datetimeFigureOut">
              <a:rPr lang="nl-NL"/>
              <a:pPr>
                <a:defRPr/>
              </a:pPr>
              <a:t>13-09-20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pPr fontAlgn="base">
              <a:spcBef>
                <a:spcPct val="0"/>
              </a:spcBef>
              <a:spcAft>
                <a:spcPct val="0"/>
              </a:spcAft>
            </a:pPr>
            <a:fld id="{3840ADB4-1919-4124-B65B-A3E2A3717208}" type="slidenum">
              <a:rPr lang="nl-NL" altLang="nl-NL" smtClean="0">
                <a:cs typeface="Arial" panose="020B0604020202020204" pitchFamily="34" charset="0"/>
              </a:rPr>
              <a:pPr fontAlgn="base">
                <a:spcBef>
                  <a:spcPct val="0"/>
                </a:spcBef>
                <a:spcAft>
                  <a:spcPct val="0"/>
                </a:spcAft>
              </a:pPr>
              <a:t>‹nr.›</a:t>
            </a:fld>
            <a:endParaRPr lang="nl-NL" altLang="nl-NL">
              <a:cs typeface="Arial" panose="020B0604020202020204" pitchFamily="34" charset="0"/>
            </a:endParaRPr>
          </a:p>
        </p:txBody>
      </p:sp>
    </p:spTree>
    <p:extLst>
      <p:ext uri="{BB962C8B-B14F-4D97-AF65-F5344CB8AC3E}">
        <p14:creationId xmlns:p14="http://schemas.microsoft.com/office/powerpoint/2010/main" val="962036060"/>
      </p:ext>
    </p:extLst>
  </p:cSld>
  <p:clrMap bg1="dk1" tx1="lt1" bg2="dk2" tx2="lt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3399FF"/>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fontAlgn="base">
              <a:spcBef>
                <a:spcPct val="0"/>
              </a:spcBef>
              <a:spcAft>
                <a:spcPct val="0"/>
              </a:spcAft>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fontAlgn="base">
              <a:spcBef>
                <a:spcPct val="0"/>
              </a:spcBef>
              <a:spcAft>
                <a:spcPct val="0"/>
              </a:spcAft>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fontAlgn="base">
              <a:spcBef>
                <a:spcPct val="0"/>
              </a:spcBef>
              <a:spcAft>
                <a:spcPct val="0"/>
              </a:spcAft>
              <a:defRPr/>
            </a:pPr>
            <a:fld id="{ED2F1D37-20D7-4186-8824-878007EF53CF}" type="slidenum">
              <a:rPr lang="nl-NL" altLang="nl-NL"/>
              <a:pPr fontAlgn="base">
                <a:spcBef>
                  <a:spcPct val="0"/>
                </a:spcBef>
                <a:spcAft>
                  <a:spcPct val="0"/>
                </a:spcAft>
                <a:defRPr/>
              </a:pPr>
              <a:t>‹nr.›</a:t>
            </a:fld>
            <a:endParaRPr lang="nl-NL" altLang="nl-NL"/>
          </a:p>
        </p:txBody>
      </p:sp>
    </p:spTree>
    <p:extLst>
      <p:ext uri="{BB962C8B-B14F-4D97-AF65-F5344CB8AC3E}">
        <p14:creationId xmlns:p14="http://schemas.microsoft.com/office/powerpoint/2010/main" val="2444360050"/>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614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614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836B005B-6458-46D8-9B19-14082BDC9B6E}" type="datetimeFigureOut">
              <a:rPr lang="nl-NL"/>
              <a:pPr>
                <a:defRPr/>
              </a:pPr>
              <a:t>13-09-20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B45E3B8-51AF-43D7-886B-9D78956F5DE3}" type="slidenum">
              <a:rPr lang="nl-NL"/>
              <a:pPr>
                <a:defRPr/>
              </a:pPr>
              <a:t>‹nr.›</a:t>
            </a:fld>
            <a:endParaRPr lang="nl-NL"/>
          </a:p>
        </p:txBody>
      </p:sp>
    </p:spTree>
    <p:extLst>
      <p:ext uri="{BB962C8B-B14F-4D97-AF65-F5344CB8AC3E}">
        <p14:creationId xmlns:p14="http://schemas.microsoft.com/office/powerpoint/2010/main" val="3240703141"/>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12077077-1448-AA40-AA9A-C10414AF26F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52227" name="Rectangle 3">
            <a:extLst>
              <a:ext uri="{FF2B5EF4-FFF2-40B4-BE49-F238E27FC236}">
                <a16:creationId xmlns:a16="http://schemas.microsoft.com/office/drawing/2014/main" id="{543CB02B-4ACC-5A42-87F3-E50CE7C79BCE}"/>
              </a:ext>
            </a:extLst>
          </p:cNvPr>
          <p:cNvSpPr>
            <a:spLocks noGrp="1" noChangeArrowheads="1"/>
          </p:cNvSpPr>
          <p:nvPr>
            <p:ph type="body" idx="1"/>
          </p:nvPr>
        </p:nvSpPr>
        <p:spPr bwMode="auto">
          <a:xfrm>
            <a:off x="468313" y="17002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Tree>
    <p:extLst>
      <p:ext uri="{BB962C8B-B14F-4D97-AF65-F5344CB8AC3E}">
        <p14:creationId xmlns:p14="http://schemas.microsoft.com/office/powerpoint/2010/main" val="3352380437"/>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Lst>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14338"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4339"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fontAlgn="base">
              <a:spcBef>
                <a:spcPct val="0"/>
              </a:spcBef>
              <a:spcAft>
                <a:spcPct val="0"/>
              </a:spcAft>
            </a:pPr>
            <a:fld id="{4C9716D1-C846-43DC-9123-19957823AAA6}" type="datetimeFigureOut">
              <a:rPr lang="nl-NL" altLang="nl-NL" smtClean="0">
                <a:cs typeface="Arial" panose="020B0604020202020204" pitchFamily="34" charset="0"/>
              </a:rPr>
              <a:pPr fontAlgn="base">
                <a:spcBef>
                  <a:spcPct val="0"/>
                </a:spcBef>
                <a:spcAft>
                  <a:spcPct val="0"/>
                </a:spcAft>
              </a:pPr>
              <a:t>13-09-20</a:t>
            </a:fld>
            <a:endParaRPr lang="nl-NL" altLang="nl-NL">
              <a:cs typeface="Arial" panose="020B0604020202020204" pitchFamily="34" charset="0"/>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fontAlgn="base">
              <a:spcBef>
                <a:spcPct val="0"/>
              </a:spcBef>
              <a:spcAft>
                <a:spcPct val="0"/>
              </a:spcAft>
            </a:pPr>
            <a:endParaRPr lang="nl-NL" altLang="nl-NL">
              <a:cs typeface="Arial" panose="020B0604020202020204" pitchFamily="34" charset="0"/>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3E1EDC97-93F6-4804-9026-3F5A26E059E5}" type="slidenum">
              <a:rPr lang="nl-NL" altLang="nl-NL" smtClean="0">
                <a:cs typeface="Arial" panose="020B0604020202020204" pitchFamily="34" charset="0"/>
              </a:rPr>
              <a:pPr fontAlgn="base">
                <a:spcBef>
                  <a:spcPct val="0"/>
                </a:spcBef>
                <a:spcAft>
                  <a:spcPct val="0"/>
                </a:spcAft>
              </a:pPr>
              <a:t>‹nr.›</a:t>
            </a:fld>
            <a:endParaRPr lang="nl-NL" altLang="nl-NL">
              <a:cs typeface="Arial" panose="020B0604020202020204" pitchFamily="34" charset="0"/>
            </a:endParaRPr>
          </a:p>
        </p:txBody>
      </p:sp>
    </p:spTree>
    <p:extLst>
      <p:ext uri="{BB962C8B-B14F-4D97-AF65-F5344CB8AC3E}">
        <p14:creationId xmlns:p14="http://schemas.microsoft.com/office/powerpoint/2010/main" val="1869632324"/>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98"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4099"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white">
                    <a:tint val="75000"/>
                  </a:prstClr>
                </a:solidFill>
                <a:latin typeface="+mn-lt"/>
                <a:cs typeface="+mn-cs"/>
              </a:defRPr>
            </a:lvl1pPr>
          </a:lstStyle>
          <a:p>
            <a:pPr>
              <a:defRPr/>
            </a:pPr>
            <a:fld id="{2A5743E4-9475-4A42-B63B-70D69955D23E}" type="datetimeFigureOut">
              <a:rPr lang="nl-NL"/>
              <a:pPr>
                <a:defRPr/>
              </a:pPr>
              <a:t>13-09-20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white">
                    <a:tint val="75000"/>
                  </a:prstClr>
                </a:solidFill>
                <a:latin typeface="+mn-lt"/>
                <a:cs typeface="+mn-cs"/>
              </a:defRPr>
            </a:lvl1pPr>
          </a:lstStyle>
          <a:p>
            <a:pPr>
              <a:defRPr/>
            </a:pPr>
            <a:fld id="{35F15F58-BB83-4DE6-B4B1-437189F545FD}" type="slidenum">
              <a:rPr lang="nl-NL"/>
              <a:pPr>
                <a:defRPr/>
              </a:pPr>
              <a:t>‹nr.›</a:t>
            </a:fld>
            <a:endParaRPr lang="nl-NL"/>
          </a:p>
        </p:txBody>
      </p:sp>
    </p:spTree>
    <p:extLst>
      <p:ext uri="{BB962C8B-B14F-4D97-AF65-F5344CB8AC3E}">
        <p14:creationId xmlns:p14="http://schemas.microsoft.com/office/powerpoint/2010/main" val="2982909489"/>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399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cs typeface="Arial" charset="0"/>
              </a:defRPr>
            </a:lvl1pPr>
          </a:lstStyle>
          <a:p>
            <a:pPr fontAlgn="base">
              <a:spcBef>
                <a:spcPct val="0"/>
              </a:spcBef>
              <a:spcAft>
                <a:spcPct val="0"/>
              </a:spcAft>
              <a:defRPr/>
            </a:pPr>
            <a:endParaRPr lang="nl-NL">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cs typeface="Arial" charset="0"/>
              </a:defRPr>
            </a:lvl1pPr>
          </a:lstStyle>
          <a:p>
            <a:pPr fontAlgn="base">
              <a:spcBef>
                <a:spcPct val="0"/>
              </a:spcBef>
              <a:spcAft>
                <a:spcPct val="0"/>
              </a:spcAft>
              <a:defRPr/>
            </a:pPr>
            <a:endParaRPr lang="nl-NL">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BF634C1D-6F03-4ED2-AB0B-F0A2AA897980}" type="slidenum">
              <a:rPr lang="nl-NL" altLang="nl-NL" smtClean="0">
                <a:solidFill>
                  <a:srgbClr val="000000"/>
                </a:solidFill>
              </a:rPr>
              <a:pPr fontAlgn="base">
                <a:spcBef>
                  <a:spcPct val="0"/>
                </a:spcBef>
                <a:spcAft>
                  <a:spcPct val="0"/>
                </a:spcAft>
              </a:pPr>
              <a:t>‹nr.›</a:t>
            </a:fld>
            <a:endParaRPr lang="nl-NL" altLang="nl-NL">
              <a:solidFill>
                <a:srgbClr val="000000"/>
              </a:solidFill>
            </a:endParaRPr>
          </a:p>
        </p:txBody>
      </p:sp>
    </p:spTree>
    <p:extLst>
      <p:ext uri="{BB962C8B-B14F-4D97-AF65-F5344CB8AC3E}">
        <p14:creationId xmlns:p14="http://schemas.microsoft.com/office/powerpoint/2010/main" val="125125376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399FF"/>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fontAlgn="base">
              <a:spcBef>
                <a:spcPct val="0"/>
              </a:spcBef>
              <a:spcAft>
                <a:spcPct val="0"/>
              </a:spcAft>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fontAlgn="base">
              <a:spcBef>
                <a:spcPct val="0"/>
              </a:spcBef>
              <a:spcAft>
                <a:spcPct val="0"/>
              </a:spcAft>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CA94FFFB-7784-4D90-A90E-B89F71123F0A}" type="slidenum">
              <a:rPr lang="nl-NL" altLang="nl-NL" smtClean="0"/>
              <a:pPr fontAlgn="base">
                <a:spcBef>
                  <a:spcPct val="0"/>
                </a:spcBef>
                <a:spcAft>
                  <a:spcPct val="0"/>
                </a:spcAft>
              </a:pPr>
              <a:t>‹nr.›</a:t>
            </a:fld>
            <a:endParaRPr lang="nl-NL" altLang="nl-NL"/>
          </a:p>
        </p:txBody>
      </p:sp>
    </p:spTree>
    <p:extLst>
      <p:ext uri="{BB962C8B-B14F-4D97-AF65-F5344CB8AC3E}">
        <p14:creationId xmlns:p14="http://schemas.microsoft.com/office/powerpoint/2010/main" val="407036304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194"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8195"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5C665301-DD49-4F98-81CA-75F02B1DAB6B}" type="datetimeFigureOut">
              <a:rPr lang="nl-NL"/>
              <a:pPr>
                <a:defRPr/>
              </a:pPr>
              <a:t>13-09-20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C36EBA3-528B-4B03-802F-C72AE82D0840}" type="slidenum">
              <a:rPr lang="nl-NL"/>
              <a:pPr>
                <a:defRPr/>
              </a:pPr>
              <a:t>‹nr.›</a:t>
            </a:fld>
            <a:endParaRPr lang="nl-NL"/>
          </a:p>
        </p:txBody>
      </p:sp>
    </p:spTree>
    <p:extLst>
      <p:ext uri="{BB962C8B-B14F-4D97-AF65-F5344CB8AC3E}">
        <p14:creationId xmlns:p14="http://schemas.microsoft.com/office/powerpoint/2010/main" val="4197214367"/>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14338"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4339"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fontAlgn="base">
              <a:spcBef>
                <a:spcPct val="0"/>
              </a:spcBef>
              <a:spcAft>
                <a:spcPct val="0"/>
              </a:spcAft>
            </a:pPr>
            <a:fld id="{BBEF667E-6B40-F14A-841D-66949AA9C9F0}" type="datetimeFigureOut">
              <a:rPr lang="nl-NL" altLang="nl-NL" smtClean="0">
                <a:ea typeface="Arial" charset="0"/>
                <a:cs typeface="Arial" charset="0"/>
              </a:rPr>
              <a:pPr fontAlgn="base">
                <a:spcBef>
                  <a:spcPct val="0"/>
                </a:spcBef>
                <a:spcAft>
                  <a:spcPct val="0"/>
                </a:spcAft>
              </a:pPr>
              <a:t>13-09-20</a:t>
            </a:fld>
            <a:endParaRPr lang="nl-NL" altLang="nl-NL">
              <a:ea typeface="Arial" charset="0"/>
              <a:cs typeface="Arial" charset="0"/>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defRPr>
            </a:lvl1pPr>
          </a:lstStyle>
          <a:p>
            <a:pPr fontAlgn="base">
              <a:spcBef>
                <a:spcPct val="0"/>
              </a:spcBef>
              <a:spcAft>
                <a:spcPct val="0"/>
              </a:spcAft>
            </a:pPr>
            <a:endParaRPr lang="nl-NL" altLang="nl-NL">
              <a:ea typeface="Arial" charset="0"/>
              <a:cs typeface="Arial" charset="0"/>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fontAlgn="base">
              <a:spcBef>
                <a:spcPct val="0"/>
              </a:spcBef>
              <a:spcAft>
                <a:spcPct val="0"/>
              </a:spcAft>
            </a:pPr>
            <a:fld id="{B2842631-66B6-924B-A015-C8097C9C7B5E}" type="slidenum">
              <a:rPr lang="nl-NL" altLang="nl-NL" smtClean="0">
                <a:ea typeface="Arial" charset="0"/>
                <a:cs typeface="Arial" charset="0"/>
              </a:rPr>
              <a:pPr fontAlgn="base">
                <a:spcBef>
                  <a:spcPct val="0"/>
                </a:spcBef>
                <a:spcAft>
                  <a:spcPct val="0"/>
                </a:spcAft>
              </a:pPr>
              <a:t>‹nr.›</a:t>
            </a:fld>
            <a:endParaRPr lang="nl-NL" altLang="nl-NL">
              <a:ea typeface="Arial" charset="0"/>
              <a:cs typeface="Arial" charset="0"/>
            </a:endParaRPr>
          </a:p>
        </p:txBody>
      </p:sp>
    </p:spTree>
    <p:extLst>
      <p:ext uri="{BB962C8B-B14F-4D97-AF65-F5344CB8AC3E}">
        <p14:creationId xmlns:p14="http://schemas.microsoft.com/office/powerpoint/2010/main" val="272566311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1"/>
          <p:cNvSpPr>
            <a:spLocks noGrp="1" noChangeArrowheads="1"/>
          </p:cNvSpPr>
          <p:nvPr>
            <p:ph type="title"/>
          </p:nvPr>
        </p:nvSpPr>
        <p:spPr bwMode="auto">
          <a:xfrm>
            <a:off x="1447800" y="76200"/>
            <a:ext cx="7086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ctr" anchorCtr="0" compatLnSpc="1">
            <a:prstTxWarp prst="textNoShape">
              <a:avLst/>
            </a:prstTxWarp>
          </a:bodyPr>
          <a:lstStyle/>
          <a:p>
            <a:pPr lvl="0"/>
            <a:r>
              <a:rPr lang="en-US" altLang="nl-NL">
                <a:sym typeface="Helvetica" charset="0"/>
              </a:rPr>
              <a:t>Click to edit Master title style</a:t>
            </a:r>
          </a:p>
        </p:txBody>
      </p:sp>
      <p:sp>
        <p:nvSpPr>
          <p:cNvPr id="130051" name="Rectangle 2"/>
          <p:cNvSpPr>
            <a:spLocks noGrp="1" noChangeArrowheads="1"/>
          </p:cNvSpPr>
          <p:nvPr>
            <p:ph type="body" idx="1"/>
          </p:nvPr>
        </p:nvSpPr>
        <p:spPr bwMode="auto">
          <a:xfrm>
            <a:off x="1524000" y="1981200"/>
            <a:ext cx="6858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p>
            <a:pPr lvl="0"/>
            <a:r>
              <a:rPr lang="en-US" altLang="nl-NL">
                <a:sym typeface="Helvetica" charset="0"/>
              </a:rPr>
              <a:t>Click to edit Master text styles</a:t>
            </a:r>
          </a:p>
          <a:p>
            <a:pPr lvl="1"/>
            <a:r>
              <a:rPr lang="en-US" altLang="nl-NL">
                <a:sym typeface="Helvetica" charset="0"/>
              </a:rPr>
              <a:t>Second level</a:t>
            </a:r>
          </a:p>
          <a:p>
            <a:pPr lvl="2"/>
            <a:r>
              <a:rPr lang="en-US" altLang="nl-NL">
                <a:sym typeface="Helvetica" charset="0"/>
              </a:rPr>
              <a:t>Third level</a:t>
            </a:r>
          </a:p>
          <a:p>
            <a:pPr lvl="3"/>
            <a:r>
              <a:rPr lang="en-US" altLang="nl-NL">
                <a:sym typeface="Helvetica" charset="0"/>
              </a:rPr>
              <a:t>Fourth level</a:t>
            </a:r>
          </a:p>
          <a:p>
            <a:pPr lvl="4"/>
            <a:r>
              <a:rPr lang="en-US" altLang="nl-NL">
                <a:sym typeface="Helvetica" charset="0"/>
              </a:rPr>
              <a:t>Fifth level</a:t>
            </a:r>
          </a:p>
        </p:txBody>
      </p:sp>
    </p:spTree>
    <p:extLst>
      <p:ext uri="{BB962C8B-B14F-4D97-AF65-F5344CB8AC3E}">
        <p14:creationId xmlns:p14="http://schemas.microsoft.com/office/powerpoint/2010/main" val="173034591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ransition/>
  <p:txStyles>
    <p:titleStyle>
      <a:lvl1pPr marL="39688" indent="-39688" algn="l" rtl="0" eaLnBrk="0" fontAlgn="base" hangingPunct="0">
        <a:spcBef>
          <a:spcPct val="0"/>
        </a:spcBef>
        <a:spcAft>
          <a:spcPct val="0"/>
        </a:spcAft>
        <a:defRPr sz="3600" b="1">
          <a:solidFill>
            <a:srgbClr val="FFFFFF"/>
          </a:solidFill>
          <a:latin typeface="+mj-lt"/>
          <a:ea typeface="+mj-ea"/>
          <a:cs typeface="+mj-cs"/>
          <a:sym typeface="Helvetica" charset="0"/>
        </a:defRPr>
      </a:lvl1pPr>
      <a:lvl2pPr marL="39688" indent="-39688" algn="l" rtl="0" eaLnBrk="0" fontAlgn="base" hangingPunct="0">
        <a:spcBef>
          <a:spcPct val="0"/>
        </a:spcBef>
        <a:spcAft>
          <a:spcPct val="0"/>
        </a:spcAft>
        <a:defRPr sz="3600" b="1">
          <a:solidFill>
            <a:srgbClr val="FFFFFF"/>
          </a:solidFill>
          <a:latin typeface="Helvetica" charset="0"/>
          <a:ea typeface="ヒラギノ角ゴ ProN W6" charset="0"/>
          <a:cs typeface="ヒラギノ角ゴ ProN W6" charset="0"/>
          <a:sym typeface="Helvetica" charset="0"/>
        </a:defRPr>
      </a:lvl2pPr>
      <a:lvl3pPr marL="39688" indent="-39688" algn="l" rtl="0" eaLnBrk="0" fontAlgn="base" hangingPunct="0">
        <a:spcBef>
          <a:spcPct val="0"/>
        </a:spcBef>
        <a:spcAft>
          <a:spcPct val="0"/>
        </a:spcAft>
        <a:defRPr sz="3600" b="1">
          <a:solidFill>
            <a:srgbClr val="FFFFFF"/>
          </a:solidFill>
          <a:latin typeface="Helvetica" charset="0"/>
          <a:ea typeface="ヒラギノ角ゴ ProN W6" charset="0"/>
          <a:cs typeface="ヒラギノ角ゴ ProN W6" charset="0"/>
          <a:sym typeface="Helvetica" charset="0"/>
        </a:defRPr>
      </a:lvl3pPr>
      <a:lvl4pPr marL="39688" indent="-39688" algn="l" rtl="0" eaLnBrk="0" fontAlgn="base" hangingPunct="0">
        <a:spcBef>
          <a:spcPct val="0"/>
        </a:spcBef>
        <a:spcAft>
          <a:spcPct val="0"/>
        </a:spcAft>
        <a:defRPr sz="3600" b="1">
          <a:solidFill>
            <a:srgbClr val="FFFFFF"/>
          </a:solidFill>
          <a:latin typeface="Helvetica" charset="0"/>
          <a:ea typeface="ヒラギノ角ゴ ProN W6" charset="0"/>
          <a:cs typeface="ヒラギノ角ゴ ProN W6" charset="0"/>
          <a:sym typeface="Helvetica" charset="0"/>
        </a:defRPr>
      </a:lvl4pPr>
      <a:lvl5pPr marL="39688" indent="-39688" algn="l" rtl="0" eaLnBrk="0" fontAlgn="base" hangingPunct="0">
        <a:spcBef>
          <a:spcPct val="0"/>
        </a:spcBef>
        <a:spcAft>
          <a:spcPct val="0"/>
        </a:spcAft>
        <a:defRPr sz="3600" b="1">
          <a:solidFill>
            <a:srgbClr val="FFFFFF"/>
          </a:solidFill>
          <a:latin typeface="Helvetica" charset="0"/>
          <a:ea typeface="ヒラギノ角ゴ ProN W6" charset="0"/>
          <a:cs typeface="ヒラギノ角ゴ ProN W6" charset="0"/>
          <a:sym typeface="Helvetica" charset="0"/>
        </a:defRPr>
      </a:lvl5pPr>
      <a:lvl6pPr marL="496888" algn="l" rtl="0" fontAlgn="base">
        <a:spcBef>
          <a:spcPct val="0"/>
        </a:spcBef>
        <a:spcAft>
          <a:spcPct val="0"/>
        </a:spcAft>
        <a:defRPr sz="3600" b="1">
          <a:solidFill>
            <a:srgbClr val="FFFFFF"/>
          </a:solidFill>
          <a:latin typeface="Helvetica" charset="0"/>
          <a:ea typeface="ヒラギノ角ゴ ProN W6" charset="0"/>
          <a:cs typeface="ヒラギノ角ゴ ProN W6" charset="0"/>
          <a:sym typeface="Helvetica" charset="0"/>
        </a:defRPr>
      </a:lvl6pPr>
      <a:lvl7pPr marL="954088" algn="l" rtl="0" fontAlgn="base">
        <a:spcBef>
          <a:spcPct val="0"/>
        </a:spcBef>
        <a:spcAft>
          <a:spcPct val="0"/>
        </a:spcAft>
        <a:defRPr sz="3600" b="1">
          <a:solidFill>
            <a:srgbClr val="FFFFFF"/>
          </a:solidFill>
          <a:latin typeface="Helvetica" charset="0"/>
          <a:ea typeface="ヒラギノ角ゴ ProN W6" charset="0"/>
          <a:cs typeface="ヒラギノ角ゴ ProN W6" charset="0"/>
          <a:sym typeface="Helvetica" charset="0"/>
        </a:defRPr>
      </a:lvl7pPr>
      <a:lvl8pPr marL="1411288" algn="l" rtl="0" fontAlgn="base">
        <a:spcBef>
          <a:spcPct val="0"/>
        </a:spcBef>
        <a:spcAft>
          <a:spcPct val="0"/>
        </a:spcAft>
        <a:defRPr sz="3600" b="1">
          <a:solidFill>
            <a:srgbClr val="FFFFFF"/>
          </a:solidFill>
          <a:latin typeface="Helvetica" charset="0"/>
          <a:ea typeface="ヒラギノ角ゴ ProN W6" charset="0"/>
          <a:cs typeface="ヒラギノ角ゴ ProN W6" charset="0"/>
          <a:sym typeface="Helvetica" charset="0"/>
        </a:defRPr>
      </a:lvl8pPr>
      <a:lvl9pPr marL="1868488" algn="l" rtl="0" fontAlgn="base">
        <a:spcBef>
          <a:spcPct val="0"/>
        </a:spcBef>
        <a:spcAft>
          <a:spcPct val="0"/>
        </a:spcAft>
        <a:defRPr sz="3600" b="1">
          <a:solidFill>
            <a:srgbClr val="FFFFFF"/>
          </a:solidFill>
          <a:latin typeface="Helvetica" charset="0"/>
          <a:ea typeface="ヒラギノ角ゴ ProN W6" charset="0"/>
          <a:cs typeface="ヒラギノ角ゴ ProN W6" charset="0"/>
          <a:sym typeface="Helvetica" charset="0"/>
        </a:defRPr>
      </a:lvl9pPr>
    </p:titleStyle>
    <p:bodyStyle>
      <a:lvl1pPr marL="382588" indent="-342900" algn="l" rtl="0" eaLnBrk="0" fontAlgn="base" hangingPunct="0">
        <a:spcBef>
          <a:spcPts val="600"/>
        </a:spcBef>
        <a:spcAft>
          <a:spcPct val="0"/>
        </a:spcAft>
        <a:buSzPct val="100000"/>
        <a:buFont typeface="Helvetica" charset="0"/>
        <a:buChar char="•"/>
        <a:defRPr sz="2400">
          <a:solidFill>
            <a:srgbClr val="FFFFFF"/>
          </a:solidFill>
          <a:latin typeface="+mn-lt"/>
          <a:ea typeface="+mn-ea"/>
          <a:cs typeface="+mn-cs"/>
          <a:sym typeface="Helvetica" charset="0"/>
        </a:defRPr>
      </a:lvl1pPr>
      <a:lvl2pPr marL="731838" indent="-285750" algn="l" rtl="0" eaLnBrk="0" fontAlgn="base" hangingPunct="0">
        <a:spcBef>
          <a:spcPts val="600"/>
        </a:spcBef>
        <a:spcAft>
          <a:spcPct val="0"/>
        </a:spcAft>
        <a:buSzPct val="100000"/>
        <a:buFont typeface="Helvetica" charset="0"/>
        <a:buChar char="–"/>
        <a:defRPr sz="2400">
          <a:solidFill>
            <a:srgbClr val="FFFFFF"/>
          </a:solidFill>
          <a:latin typeface="+mn-lt"/>
          <a:ea typeface="+mn-ea"/>
          <a:cs typeface="+mn-cs"/>
          <a:sym typeface="Helvetica" charset="0"/>
        </a:defRPr>
      </a:lvl2pPr>
      <a:lvl3pPr marL="1131888" indent="-228600" algn="l" rtl="0" eaLnBrk="0" fontAlgn="base" hangingPunct="0">
        <a:spcBef>
          <a:spcPts val="500"/>
        </a:spcBef>
        <a:spcAft>
          <a:spcPct val="0"/>
        </a:spcAft>
        <a:buSzPct val="100000"/>
        <a:buFont typeface="Helvetica" charset="0"/>
        <a:buChar char="•"/>
        <a:defRPr sz="2000">
          <a:solidFill>
            <a:srgbClr val="FFFFFF"/>
          </a:solidFill>
          <a:latin typeface="+mn-lt"/>
          <a:ea typeface="+mn-ea"/>
          <a:cs typeface="+mn-cs"/>
          <a:sym typeface="Helvetica" charset="0"/>
        </a:defRPr>
      </a:lvl3pPr>
      <a:lvl4pPr marL="1589088" indent="-228600" algn="l" rtl="0" eaLnBrk="0" fontAlgn="base" hangingPunct="0">
        <a:spcBef>
          <a:spcPts val="500"/>
        </a:spcBef>
        <a:spcAft>
          <a:spcPct val="0"/>
        </a:spcAft>
        <a:buSzPct val="100000"/>
        <a:buFont typeface="Helvetica" charset="0"/>
        <a:buChar char="–"/>
        <a:defRPr sz="2000">
          <a:solidFill>
            <a:srgbClr val="FFFFFF"/>
          </a:solidFill>
          <a:latin typeface="+mn-lt"/>
          <a:ea typeface="+mn-ea"/>
          <a:cs typeface="+mn-cs"/>
          <a:sym typeface="Helvetica" charset="0"/>
        </a:defRPr>
      </a:lvl4pPr>
      <a:lvl5pPr marL="2046288" indent="-228600" algn="l" rtl="0" eaLnBrk="0" fontAlgn="base" hangingPunct="0">
        <a:spcBef>
          <a:spcPts val="500"/>
        </a:spcBef>
        <a:spcAft>
          <a:spcPct val="0"/>
        </a:spcAft>
        <a:buSzPct val="100000"/>
        <a:buFont typeface="Helvetica" charset="0"/>
        <a:buChar char="»"/>
        <a:defRPr sz="2000">
          <a:solidFill>
            <a:srgbClr val="FFFFFF"/>
          </a:solidFill>
          <a:latin typeface="+mn-lt"/>
          <a:ea typeface="+mn-ea"/>
          <a:cs typeface="+mn-cs"/>
          <a:sym typeface="Helvetica" charset="0"/>
        </a:defRPr>
      </a:lvl5pPr>
      <a:lvl6pPr marL="2503488" indent="-228600" algn="l" rtl="0" fontAlgn="base">
        <a:spcBef>
          <a:spcPts val="500"/>
        </a:spcBef>
        <a:spcAft>
          <a:spcPct val="0"/>
        </a:spcAft>
        <a:buSzPct val="100000"/>
        <a:buFont typeface="Helvetica" charset="0"/>
        <a:buChar char="»"/>
        <a:defRPr sz="2000">
          <a:solidFill>
            <a:srgbClr val="FFFFFF"/>
          </a:solidFill>
          <a:latin typeface="+mn-lt"/>
          <a:ea typeface="+mn-ea"/>
          <a:cs typeface="+mn-cs"/>
          <a:sym typeface="Helvetica" charset="0"/>
        </a:defRPr>
      </a:lvl6pPr>
      <a:lvl7pPr marL="2960688" indent="-228600" algn="l" rtl="0" fontAlgn="base">
        <a:spcBef>
          <a:spcPts val="500"/>
        </a:spcBef>
        <a:spcAft>
          <a:spcPct val="0"/>
        </a:spcAft>
        <a:buSzPct val="100000"/>
        <a:buFont typeface="Helvetica" charset="0"/>
        <a:buChar char="»"/>
        <a:defRPr sz="2000">
          <a:solidFill>
            <a:srgbClr val="FFFFFF"/>
          </a:solidFill>
          <a:latin typeface="+mn-lt"/>
          <a:ea typeface="+mn-ea"/>
          <a:cs typeface="+mn-cs"/>
          <a:sym typeface="Helvetica" charset="0"/>
        </a:defRPr>
      </a:lvl7pPr>
      <a:lvl8pPr marL="3417888" indent="-228600" algn="l" rtl="0" fontAlgn="base">
        <a:spcBef>
          <a:spcPts val="500"/>
        </a:spcBef>
        <a:spcAft>
          <a:spcPct val="0"/>
        </a:spcAft>
        <a:buSzPct val="100000"/>
        <a:buFont typeface="Helvetica" charset="0"/>
        <a:buChar char="»"/>
        <a:defRPr sz="2000">
          <a:solidFill>
            <a:srgbClr val="FFFFFF"/>
          </a:solidFill>
          <a:latin typeface="+mn-lt"/>
          <a:ea typeface="+mn-ea"/>
          <a:cs typeface="+mn-cs"/>
          <a:sym typeface="Helvetica" charset="0"/>
        </a:defRPr>
      </a:lvl8pPr>
      <a:lvl9pPr marL="3875088" indent="-228600" algn="l" rtl="0" fontAlgn="base">
        <a:spcBef>
          <a:spcPts val="500"/>
        </a:spcBef>
        <a:spcAft>
          <a:spcPct val="0"/>
        </a:spcAft>
        <a:buSzPct val="100000"/>
        <a:buFont typeface="Helvetica" charset="0"/>
        <a:buChar char="»"/>
        <a:defRPr sz="2000">
          <a:solidFill>
            <a:srgbClr val="FFFFFF"/>
          </a:solidFill>
          <a:latin typeface="+mn-lt"/>
          <a:ea typeface="+mn-ea"/>
          <a:cs typeface="+mn-cs"/>
          <a:sym typeface="Helvetica"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4081D0"/>
        </a:solidFill>
        <a:effectLst/>
      </p:bgPr>
    </p:bg>
    <p:spTree>
      <p:nvGrpSpPr>
        <p:cNvPr id="1" name=""/>
        <p:cNvGrpSpPr/>
        <p:nvPr/>
      </p:nvGrpSpPr>
      <p:grpSpPr>
        <a:xfrm>
          <a:off x="0" y="0"/>
          <a:ext cx="0" cy="0"/>
          <a:chOff x="0" y="0"/>
          <a:chExt cx="0" cy="0"/>
        </a:xfrm>
      </p:grpSpPr>
      <p:sp>
        <p:nvSpPr>
          <p:cNvPr id="7170"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7171" name="Tijdelijke aanduiding voor tekst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white">
                    <a:tint val="75000"/>
                  </a:prstClr>
                </a:solidFill>
                <a:latin typeface="+mn-lt"/>
                <a:cs typeface="+mn-cs"/>
              </a:defRPr>
            </a:lvl1pPr>
          </a:lstStyle>
          <a:p>
            <a:pPr>
              <a:defRPr/>
            </a:pPr>
            <a:fld id="{D76E62C3-F17E-4A3D-96FB-BD98B3FF7CCB}" type="datetimeFigureOut">
              <a:rPr lang="nl-NL"/>
              <a:pPr>
                <a:defRPr/>
              </a:pPr>
              <a:t>13-09-20</a:t>
            </a:fld>
            <a:endParaRPr lang="nl-NL"/>
          </a:p>
        </p:txBody>
      </p:sp>
      <p:sp>
        <p:nvSpPr>
          <p:cNvPr id="5" name="Tijdelijke aanduiding voor voetteks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white">
                    <a:tint val="75000"/>
                  </a:prst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FFFFFF"/>
                </a:solidFill>
              </a:defRPr>
            </a:lvl1pPr>
          </a:lstStyle>
          <a:p>
            <a:pPr fontAlgn="base">
              <a:spcBef>
                <a:spcPct val="0"/>
              </a:spcBef>
              <a:spcAft>
                <a:spcPct val="0"/>
              </a:spcAft>
              <a:defRPr/>
            </a:pPr>
            <a:fld id="{0D8C1226-C247-41CE-ACA5-6B9015A6779F}" type="slidenum">
              <a:rPr lang="nl-NL" altLang="nl-NL">
                <a:cs typeface="Arial" panose="020B0604020202020204" pitchFamily="34" charset="0"/>
              </a:rPr>
              <a:pPr fontAlgn="base">
                <a:spcBef>
                  <a:spcPct val="0"/>
                </a:spcBef>
                <a:spcAft>
                  <a:spcPct val="0"/>
                </a:spcAft>
                <a:defRPr/>
              </a:pPr>
              <a:t>‹nr.›</a:t>
            </a:fld>
            <a:endParaRPr lang="nl-NL" altLang="nl-NL">
              <a:cs typeface="Arial" panose="020B0604020202020204" pitchFamily="34" charset="0"/>
            </a:endParaRPr>
          </a:p>
        </p:txBody>
      </p:sp>
    </p:spTree>
    <p:extLst>
      <p:ext uri="{BB962C8B-B14F-4D97-AF65-F5344CB8AC3E}">
        <p14:creationId xmlns:p14="http://schemas.microsoft.com/office/powerpoint/2010/main" val="2103589113"/>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86474689-C14B-A949-BCF1-BBB84E35966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a:extLst>
              <a:ext uri="{FF2B5EF4-FFF2-40B4-BE49-F238E27FC236}">
                <a16:creationId xmlns:a16="http://schemas.microsoft.com/office/drawing/2014/main" id="{9A48D7B1-B211-404C-8A9C-276D12CEACB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6E4251D8-9180-CD46-AE4A-C6AFB0A6743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8D63992-6D97-AD44-8A04-9EF6E3E13DFB}" type="datetimeFigureOut">
              <a:rPr lang="nl-NL"/>
              <a:pPr>
                <a:defRPr/>
              </a:pPr>
              <a:t>13-09-20</a:t>
            </a:fld>
            <a:endParaRPr lang="nl-NL"/>
          </a:p>
        </p:txBody>
      </p:sp>
      <p:sp>
        <p:nvSpPr>
          <p:cNvPr id="5" name="Tijdelijke aanduiding voor voettekst 4">
            <a:extLst>
              <a:ext uri="{FF2B5EF4-FFF2-40B4-BE49-F238E27FC236}">
                <a16:creationId xmlns:a16="http://schemas.microsoft.com/office/drawing/2014/main" id="{060AD64A-8733-CD43-BFA7-79E54939C37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nl-NL"/>
          </a:p>
        </p:txBody>
      </p:sp>
      <p:sp>
        <p:nvSpPr>
          <p:cNvPr id="6" name="Tijdelijke aanduiding voor dianummer 5">
            <a:extLst>
              <a:ext uri="{FF2B5EF4-FFF2-40B4-BE49-F238E27FC236}">
                <a16:creationId xmlns:a16="http://schemas.microsoft.com/office/drawing/2014/main" id="{53AEA3B3-C340-3543-BC09-2AA3B026BEA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D56B4725-4839-374A-8C51-BF56D0D73D27}" type="slidenum">
              <a:rPr lang="nl-NL" altLang="nl-NL"/>
              <a:pPr/>
              <a:t>‹nr.›</a:t>
            </a:fld>
            <a:endParaRPr lang="nl-NL" altLang="nl-NL"/>
          </a:p>
        </p:txBody>
      </p:sp>
    </p:spTree>
    <p:extLst>
      <p:ext uri="{BB962C8B-B14F-4D97-AF65-F5344CB8AC3E}">
        <p14:creationId xmlns:p14="http://schemas.microsoft.com/office/powerpoint/2010/main" val="393492282"/>
      </p:ext>
    </p:extLst>
  </p:cSld>
  <p:clrMap bg1="dk1" tx1="lt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tango-dancing-couple-dreamy-style-190026/" TargetMode="External"/><Relationship Id="rId7" Type="http://schemas.openxmlformats.org/officeDocument/2006/relationships/image" Target="../media/image23.jpeg"/><Relationship Id="rId2" Type="http://schemas.openxmlformats.org/officeDocument/2006/relationships/image" Target="../media/image20.jpg"/><Relationship Id="rId1" Type="http://schemas.openxmlformats.org/officeDocument/2006/relationships/slideLayout" Target="../slideLayouts/slideLayout151.xml"/><Relationship Id="rId6" Type="http://schemas.openxmlformats.org/officeDocument/2006/relationships/image" Target="../media/image22.jpeg"/><Relationship Id="rId5" Type="http://schemas.openxmlformats.org/officeDocument/2006/relationships/hyperlink" Target="http://images.google.nl/imgres?imgurl=http://media.arstechnica.com/journals/science.media/sudoku.gif&amp;imgrefurl=http://arstechnica.com/science/news/2007/06/when-sudoku-and-mathematics-intersect.ars&amp;usg=__jMDyPzwkXUBIvnsMGDXXVB8lDXo=&amp;h=300&amp;w=300&amp;sz=5&amp;hl=nl&amp;start=6&amp;tbnid=YH7iSX_Hp2FbkM:&amp;tbnh=116&amp;tbnw=116&amp;prev=/images%3Fq%3Dsudoku%26gbv%3D2%26hl%3Dnl%26sa%3DG" TargetMode="Externa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96.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54.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nl/imgres?imgurl=http://www.logodesignworks.com/logo-designs/logo-design-n/main/NederlandseSpoorwegenA.gif&amp;imgrefurl=http://brainster.wordpress.com/2008/03/14/ns-gala-der-mfvn-en-andere-kopzorgen/&amp;usg=__LouXpDbrnSkWG0mSMYY_1UIob8w=&amp;h=538&amp;w=538&amp;sz=5&amp;hl=nl&amp;start=1&amp;um=1&amp;itbs=1&amp;tbnid=8S10CO2lrPvFeM:&amp;tbnh=132&amp;tbnw=132&amp;prev=/images?q=ns+logo&amp;um=1&amp;hl=nl&amp;sa=N&amp;rlz=1W1GGLL_en&amp;ndsp=18&amp;tbs=isch:1" TargetMode="External"/><Relationship Id="rId1" Type="http://schemas.openxmlformats.org/officeDocument/2006/relationships/slideLayout" Target="../slideLayouts/slideLayout8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8.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8.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58.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8.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8.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8.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89.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189.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189.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nl/url?sa=i&amp;rct=j&amp;q=&amp;esrc=s&amp;frm=1&amp;source=images&amp;cd=&amp;cad=rja&amp;uact=8&amp;ved=0CAcQjRxqFQoTCL7d8-PmtMgCFYFAFAodhv0E7w&amp;url=http://www.energieleben.at/koennen-wir-nachhaltigkeit-ueberhaupt-denken/&amp;bvm=bv.104819420,d.bGg&amp;psig=AFQjCNGMUTdM97zHd_AmePLBRILjbtGq7Q&amp;ust=1444459922064108" TargetMode="External"/><Relationship Id="rId1" Type="http://schemas.openxmlformats.org/officeDocument/2006/relationships/slideLayout" Target="../slideLayouts/slideLayout18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55.xml"/><Relationship Id="rId4" Type="http://schemas.openxmlformats.org/officeDocument/2006/relationships/hyperlink" Target="https://en.wikipedia.org/wiki/Imperial_crown"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1.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nl/url?sa=i&amp;rct=j&amp;q=&amp;esrc=s&amp;frm=1&amp;source=images&amp;cd=&amp;cad=rja&amp;uact=8&amp;ved=0CAcQjRxqFQoTCL7d8-PmtMgCFYFAFAodhv0E7w&amp;url=http://www.energieleben.at/koennen-wir-nachhaltigkeit-ueberhaupt-denken/&amp;bvm=bv.104819420,d.bGg&amp;psig=AFQjCNGMUTdM97zHd_AmePLBRILjbtGq7Q&amp;ust=1444459922064108" TargetMode="External"/><Relationship Id="rId1" Type="http://schemas.openxmlformats.org/officeDocument/2006/relationships/slideLayout" Target="../slideLayouts/slideLayout181.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54.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8.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3" Type="http://schemas.openxmlformats.org/officeDocument/2006/relationships/hyperlink" Target="http://www.brainworks.nu/" TargetMode="External"/><Relationship Id="rId2" Type="http://schemas.openxmlformats.org/officeDocument/2006/relationships/image" Target="../media/image2.pn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0.xml"/><Relationship Id="rId1" Type="http://schemas.openxmlformats.org/officeDocument/2006/relationships/video" Target="https://www.youtube.com/embed/T5nFu2-Nmk0?feature=oembed"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18.xml"/></Relationships>
</file>

<file path=ppt/slides/_rels/slide5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3.xml"/></Relationships>
</file>

<file path=ppt/slides/_rels/slide5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3.xml"/></Relationships>
</file>

<file path=ppt/slides/_rels/slide5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06.xml"/></Relationships>
</file>

<file path=ppt/slides/_rels/slide5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0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5.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12.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17" descr="bigstockphoto_The_Brain_17138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939" y="1362786"/>
            <a:ext cx="5220866" cy="522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hoek 3"/>
          <p:cNvSpPr/>
          <p:nvPr/>
        </p:nvSpPr>
        <p:spPr>
          <a:xfrm>
            <a:off x="472796" y="274348"/>
            <a:ext cx="8352928"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Calibri"/>
                <a:ea typeface="+mn-ea"/>
                <a:cs typeface="+mn-cs"/>
              </a:rPr>
              <a:t>Baas over je brein</a:t>
            </a:r>
            <a:endParaRPr lang="nl-NL" sz="4000" b="1" dirty="0">
              <a:solidFill>
                <a:prstClr val="white"/>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kstvak 4"/>
          <p:cNvSpPr txBox="1"/>
          <p:nvPr/>
        </p:nvSpPr>
        <p:spPr>
          <a:xfrm>
            <a:off x="472796" y="5000403"/>
            <a:ext cx="7632848" cy="1384995"/>
          </a:xfrm>
          <a:prstGeom prst="rect">
            <a:avLst/>
          </a:prstGeom>
          <a:noFill/>
        </p:spPr>
        <p:txBody>
          <a:bodyPr wrap="square" rtlCol="0">
            <a:spAutoFit/>
          </a:bodyPr>
          <a:lstStyle/>
          <a:p>
            <a:pPr algn="ctr"/>
            <a:r>
              <a:rPr lang="nl-NL" sz="2800" b="1" dirty="0">
                <a:solidFill>
                  <a:prstClr val="white"/>
                </a:solidFill>
              </a:rPr>
              <a:t>24 juni 2020</a:t>
            </a:r>
            <a:endParaRPr lang="nl-NL" sz="1600" b="1" dirty="0">
              <a:solidFill>
                <a:prstClr val="white"/>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white"/>
                </a:solidFill>
                <a:effectLst/>
                <a:uLnTx/>
                <a:uFillTx/>
                <a:latin typeface="Calibri"/>
                <a:ea typeface="+mn-ea"/>
                <a:cs typeface="+mn-cs"/>
              </a:rPr>
              <a:t>Brigitte Spee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Afbeelding 2">
            <a:extLst>
              <a:ext uri="{FF2B5EF4-FFF2-40B4-BE49-F238E27FC236}">
                <a16:creationId xmlns:a16="http://schemas.microsoft.com/office/drawing/2014/main" id="{C4E4714A-4322-6C43-816E-3131D4399B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666749"/>
            <a:ext cx="38528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95918BCA-BD86-7945-8F40-EE1AED22A3A9}"/>
              </a:ext>
            </a:extLst>
          </p:cNvPr>
          <p:cNvSpPr txBox="1"/>
          <p:nvPr/>
        </p:nvSpPr>
        <p:spPr>
          <a:xfrm>
            <a:off x="5652120" y="6116011"/>
            <a:ext cx="17281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4523" y="5611126"/>
            <a:ext cx="1143067" cy="856197"/>
          </a:xfrm>
          <a:prstGeom prst="rect">
            <a:avLst/>
          </a:prstGeom>
        </p:spPr>
      </p:pic>
    </p:spTree>
    <p:extLst>
      <p:ext uri="{BB962C8B-B14F-4D97-AF65-F5344CB8AC3E}">
        <p14:creationId xmlns:p14="http://schemas.microsoft.com/office/powerpoint/2010/main" val="257278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3"/>
          <p:cNvSpPr>
            <a:spLocks noGrp="1" noChangeArrowheads="1"/>
          </p:cNvSpPr>
          <p:nvPr>
            <p:ph type="body" idx="4294967295"/>
          </p:nvPr>
        </p:nvSpPr>
        <p:spPr/>
        <p:txBody>
          <a:bodyPr/>
          <a:lstStyle/>
          <a:p>
            <a:pPr eaLnBrk="1" hangingPunct="1"/>
            <a:endParaRPr lang="en-US" altLang="nl-NL"/>
          </a:p>
        </p:txBody>
      </p:sp>
      <p:pic>
        <p:nvPicPr>
          <p:cNvPr id="232450" name="Picture 4" descr="bigstockphoto_Brain_Neuron_Cell_2888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00"/>
            <a:ext cx="9144000" cy="78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1" name="Rectangle 2"/>
          <p:cNvSpPr>
            <a:spLocks noGrp="1" noChangeArrowheads="1"/>
          </p:cNvSpPr>
          <p:nvPr>
            <p:ph type="title" idx="4294967295"/>
          </p:nvPr>
        </p:nvSpPr>
        <p:spPr>
          <a:xfrm>
            <a:off x="457200" y="274638"/>
            <a:ext cx="3829050" cy="3154362"/>
          </a:xfrm>
        </p:spPr>
        <p:txBody>
          <a:bodyPr/>
          <a:lstStyle/>
          <a:p>
            <a:pPr eaLnBrk="1" hangingPunct="1"/>
            <a:r>
              <a:rPr lang="nl-NL" altLang="nl-NL" sz="4000" dirty="0">
                <a:solidFill>
                  <a:srgbClr val="FFFFCC"/>
                </a:solidFill>
              </a:rPr>
              <a:t>The </a:t>
            </a:r>
            <a:r>
              <a:rPr lang="nl-NL" altLang="nl-NL" sz="4000" dirty="0" err="1">
                <a:solidFill>
                  <a:srgbClr val="FFFFCC"/>
                </a:solidFill>
              </a:rPr>
              <a:t>electro-chemical</a:t>
            </a:r>
            <a:r>
              <a:rPr lang="nl-NL" altLang="nl-NL" sz="4000" dirty="0">
                <a:solidFill>
                  <a:srgbClr val="FFFFCC"/>
                </a:solidFill>
              </a:rPr>
              <a:t> </a:t>
            </a:r>
            <a:r>
              <a:rPr lang="nl-NL" altLang="nl-NL" sz="4000" dirty="0" err="1">
                <a:solidFill>
                  <a:srgbClr val="FFFFCC"/>
                </a:solidFill>
              </a:rPr>
              <a:t>factory</a:t>
            </a:r>
            <a:r>
              <a:rPr lang="nl-NL" altLang="nl-NL" sz="4000" dirty="0">
                <a:solidFill>
                  <a:schemeClr val="bg1"/>
                </a:solidFill>
              </a:rPr>
              <a:t>…</a:t>
            </a:r>
            <a:br>
              <a:rPr lang="nl-NL" altLang="nl-NL" sz="4000" dirty="0">
                <a:solidFill>
                  <a:schemeClr val="bg1"/>
                </a:solidFill>
              </a:rPr>
            </a:br>
            <a:br>
              <a:rPr lang="nl-NL" altLang="nl-NL" sz="4000" dirty="0">
                <a:solidFill>
                  <a:schemeClr val="bg1"/>
                </a:solidFill>
              </a:rPr>
            </a:br>
            <a:r>
              <a:rPr lang="nl-NL" altLang="nl-NL" sz="3200" dirty="0" err="1">
                <a:solidFill>
                  <a:srgbClr val="FFFFCC"/>
                </a:solidFill>
              </a:rPr>
              <a:t>braincell</a:t>
            </a:r>
            <a:r>
              <a:rPr lang="nl-NL" altLang="nl-NL" sz="3200" dirty="0">
                <a:solidFill>
                  <a:srgbClr val="FFFFCC"/>
                </a:solidFill>
              </a:rPr>
              <a:t> or neuron</a:t>
            </a:r>
          </a:p>
        </p:txBody>
      </p:sp>
      <p:sp>
        <p:nvSpPr>
          <p:cNvPr id="9221" name="Tekstvak 4"/>
          <p:cNvSpPr txBox="1">
            <a:spLocks noChangeArrowheads="1"/>
          </p:cNvSpPr>
          <p:nvPr/>
        </p:nvSpPr>
        <p:spPr bwMode="auto">
          <a:xfrm>
            <a:off x="6643688" y="5214938"/>
            <a:ext cx="2071687"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a:ea typeface="+mn-ea"/>
                <a:cs typeface="+mn-cs"/>
              </a:rPr>
              <a:t>100 </a:t>
            </a:r>
            <a:r>
              <a:rPr lang="nl-NL" dirty="0" err="1">
                <a:solidFill>
                  <a:prstClr val="white"/>
                </a:solidFill>
                <a:latin typeface="Calibri"/>
              </a:rPr>
              <a:t>billion</a:t>
            </a:r>
            <a:r>
              <a:rPr lang="nl-NL" dirty="0">
                <a:solidFill>
                  <a:prstClr val="white"/>
                </a:solidFill>
                <a:latin typeface="Calibri"/>
              </a:rPr>
              <a:t> </a:t>
            </a:r>
            <a:r>
              <a:rPr kumimoji="0" lang="nl-NL" sz="1800" b="0" i="0" u="none" strike="noStrike" kern="1200" cap="none" spc="0" normalizeH="0" baseline="0" noProof="0" dirty="0">
                <a:ln>
                  <a:noFill/>
                </a:ln>
                <a:solidFill>
                  <a:prstClr val="white"/>
                </a:solidFill>
                <a:effectLst/>
                <a:uLnTx/>
                <a:uFillTx/>
                <a:latin typeface="Calibri"/>
                <a:ea typeface="+mn-ea"/>
                <a:cs typeface="+mn-cs"/>
              </a:rPr>
              <a:t> neurons!</a:t>
            </a:r>
          </a:p>
        </p:txBody>
      </p:sp>
    </p:spTree>
    <p:extLst>
      <p:ext uri="{BB962C8B-B14F-4D97-AF65-F5344CB8AC3E}">
        <p14:creationId xmlns:p14="http://schemas.microsoft.com/office/powerpoint/2010/main" val="37531338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ECB1292-4309-0248-957A-D2054BF36C5E}"/>
              </a:ext>
            </a:extLst>
          </p:cNvPr>
          <p:cNvPicPr>
            <a:picLocks noChangeAspect="1"/>
          </p:cNvPicPr>
          <p:nvPr/>
        </p:nvPicPr>
        <p:blipFill>
          <a:blip r:embed="rId2"/>
          <a:stretch>
            <a:fillRect/>
          </a:stretch>
        </p:blipFill>
        <p:spPr>
          <a:xfrm>
            <a:off x="0" y="9331"/>
            <a:ext cx="9144000" cy="6848669"/>
          </a:xfrm>
          <a:prstGeom prst="rect">
            <a:avLst/>
          </a:prstGeom>
        </p:spPr>
      </p:pic>
    </p:spTree>
    <p:extLst>
      <p:ext uri="{BB962C8B-B14F-4D97-AF65-F5344CB8AC3E}">
        <p14:creationId xmlns:p14="http://schemas.microsoft.com/office/powerpoint/2010/main" val="3864699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7" name="Picture 4" descr="bigstockphoto_Active_Receptor_13868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8" y="7938"/>
            <a:ext cx="7143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498" name="Rectangle 2"/>
          <p:cNvSpPr>
            <a:spLocks noGrp="1" noChangeArrowheads="1"/>
          </p:cNvSpPr>
          <p:nvPr>
            <p:ph type="title" idx="4294967295"/>
          </p:nvPr>
        </p:nvSpPr>
        <p:spPr>
          <a:xfrm>
            <a:off x="468313" y="0"/>
            <a:ext cx="8229600" cy="1082675"/>
          </a:xfrm>
        </p:spPr>
        <p:txBody>
          <a:bodyPr/>
          <a:lstStyle/>
          <a:p>
            <a:pPr eaLnBrk="1" hangingPunct="1"/>
            <a:r>
              <a:rPr lang="nl-NL" altLang="nl-NL" sz="4000" dirty="0" err="1">
                <a:solidFill>
                  <a:srgbClr val="FFFFCC"/>
                </a:solidFill>
              </a:rPr>
              <a:t>Signal</a:t>
            </a:r>
            <a:r>
              <a:rPr lang="nl-NL" altLang="nl-NL" sz="4000" dirty="0">
                <a:solidFill>
                  <a:srgbClr val="FFFFCC"/>
                </a:solidFill>
              </a:rPr>
              <a:t> processing</a:t>
            </a:r>
          </a:p>
        </p:txBody>
      </p:sp>
      <p:sp>
        <p:nvSpPr>
          <p:cNvPr id="12293" name="Tekstvak 4"/>
          <p:cNvSpPr txBox="1">
            <a:spLocks noChangeArrowheads="1"/>
          </p:cNvSpPr>
          <p:nvPr/>
        </p:nvSpPr>
        <p:spPr bwMode="auto">
          <a:xfrm>
            <a:off x="1908175" y="2708275"/>
            <a:ext cx="6215063" cy="120173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white"/>
                </a:solidFill>
                <a:effectLst/>
                <a:uLnTx/>
                <a:uFillTx/>
                <a:latin typeface="Calibri"/>
                <a:ea typeface="+mn-ea"/>
                <a:cs typeface="+mn-cs"/>
              </a:rPr>
              <a:t>Neurotransmitters in </a:t>
            </a:r>
            <a:r>
              <a:rPr kumimoji="0" lang="nl-NL" sz="3600" b="0" i="0" u="none" strike="noStrike" kern="1200" cap="none" spc="0" normalizeH="0" baseline="0" noProof="0" dirty="0" err="1">
                <a:ln>
                  <a:noFill/>
                </a:ln>
                <a:solidFill>
                  <a:prstClr val="white"/>
                </a:solidFill>
                <a:effectLst/>
                <a:uLnTx/>
                <a:uFillTx/>
                <a:latin typeface="Calibri"/>
                <a:ea typeface="+mn-ea"/>
                <a:cs typeface="+mn-cs"/>
              </a:rPr>
              <a:t>the</a:t>
            </a:r>
            <a:r>
              <a:rPr kumimoji="0" lang="nl-NL" sz="3600" b="0" i="0" u="none" strike="noStrike" kern="1200" cap="none" spc="0" normalizeH="0" baseline="0" noProof="0" dirty="0">
                <a:ln>
                  <a:noFill/>
                </a:ln>
                <a:solidFill>
                  <a:prstClr val="white"/>
                </a:solidFill>
                <a:effectLst/>
                <a:uLnTx/>
                <a:uFillTx/>
                <a:latin typeface="Calibri"/>
                <a:ea typeface="+mn-ea"/>
                <a:cs typeface="+mn-cs"/>
              </a:rPr>
              <a:t> </a:t>
            </a:r>
            <a:r>
              <a:rPr kumimoji="0" lang="nl-NL" sz="3600" b="0" i="0" u="none" strike="noStrike" kern="1200" cap="none" spc="0" normalizeH="0" baseline="0" noProof="0" dirty="0" err="1">
                <a:ln>
                  <a:noFill/>
                </a:ln>
                <a:solidFill>
                  <a:prstClr val="white"/>
                </a:solidFill>
                <a:effectLst/>
                <a:uLnTx/>
                <a:uFillTx/>
                <a:latin typeface="Calibri"/>
                <a:ea typeface="+mn-ea"/>
                <a:cs typeface="+mn-cs"/>
              </a:rPr>
              <a:t>synaptic</a:t>
            </a:r>
            <a:r>
              <a:rPr kumimoji="0" lang="nl-NL" sz="3600" b="0" i="0" u="none" strike="noStrike" kern="1200" cap="none" spc="0" normalizeH="0" baseline="0" noProof="0" dirty="0">
                <a:ln>
                  <a:noFill/>
                </a:ln>
                <a:solidFill>
                  <a:prstClr val="white"/>
                </a:solidFill>
                <a:effectLst/>
                <a:uLnTx/>
                <a:uFillTx/>
                <a:latin typeface="Calibri"/>
                <a:ea typeface="+mn-ea"/>
                <a:cs typeface="+mn-cs"/>
              </a:rPr>
              <a:t> gap </a:t>
            </a:r>
          </a:p>
        </p:txBody>
      </p:sp>
      <p:sp>
        <p:nvSpPr>
          <p:cNvPr id="7174" name="Linkeraccolade 5"/>
          <p:cNvSpPr>
            <a:spLocks/>
          </p:cNvSpPr>
          <p:nvPr/>
        </p:nvSpPr>
        <p:spPr bwMode="auto">
          <a:xfrm>
            <a:off x="2214563" y="2428875"/>
            <a:ext cx="214312" cy="1857375"/>
          </a:xfrm>
          <a:prstGeom prst="leftBrace">
            <a:avLst>
              <a:gd name="adj1" fmla="val 8346"/>
              <a:gd name="adj2" fmla="val 50000"/>
            </a:avLst>
          </a:prstGeom>
          <a:solidFill>
            <a:schemeClr val="bg1">
              <a:alpha val="0"/>
            </a:schemeClr>
          </a:solidFill>
          <a:ln w="31750" algn="ctr">
            <a:solidFill>
              <a:srgbClr val="FF0000"/>
            </a:solidFill>
            <a:round/>
            <a:headEnd/>
            <a:tailEnd/>
          </a:ln>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nl-NL" sz="1800" b="0" i="0" u="none" strike="noStrike" kern="1200" cap="none" spc="0" normalizeH="0" baseline="0" noProof="0">
              <a:ln>
                <a:noFill/>
              </a:ln>
              <a:solidFill>
                <a:srgbClr val="FF0000"/>
              </a:solidFill>
              <a:effectLst>
                <a:outerShdw blurRad="38100" dist="38100" dir="2700000" algn="tl">
                  <a:srgbClr val="C0C0C0"/>
                </a:outerShdw>
              </a:effectLst>
              <a:uLnTx/>
              <a:uFillTx/>
              <a:latin typeface="Calibri" charset="0"/>
              <a:ea typeface="Arial" charset="0"/>
              <a:cs typeface="Arial" charset="0"/>
            </a:endParaRPr>
          </a:p>
        </p:txBody>
      </p:sp>
      <p:sp>
        <p:nvSpPr>
          <p:cNvPr id="12295" name="Tekstvak 6"/>
          <p:cNvSpPr txBox="1">
            <a:spLocks noChangeArrowheads="1"/>
          </p:cNvSpPr>
          <p:nvPr/>
        </p:nvSpPr>
        <p:spPr bwMode="auto">
          <a:xfrm>
            <a:off x="1285875" y="2928938"/>
            <a:ext cx="857250" cy="10160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Calibri"/>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Calibri"/>
                <a:ea typeface="+mn-ea"/>
                <a:cs typeface="+mn-cs"/>
              </a:rPr>
              <a:t>1000 mm</a:t>
            </a:r>
          </a:p>
        </p:txBody>
      </p:sp>
    </p:spTree>
    <p:extLst>
      <p:ext uri="{BB962C8B-B14F-4D97-AF65-F5344CB8AC3E}">
        <p14:creationId xmlns:p14="http://schemas.microsoft.com/office/powerpoint/2010/main" val="1466155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3"/>
          <p:cNvSpPr>
            <a:spLocks noGrp="1" noChangeArrowheads="1"/>
          </p:cNvSpPr>
          <p:nvPr>
            <p:ph type="body" idx="4294967295"/>
          </p:nvPr>
        </p:nvSpPr>
        <p:spPr/>
        <p:txBody>
          <a:bodyPr/>
          <a:lstStyle/>
          <a:p>
            <a:pPr eaLnBrk="1" hangingPunct="1"/>
            <a:endParaRPr lang="en-US" altLang="nl-NL"/>
          </a:p>
        </p:txBody>
      </p:sp>
      <p:pic>
        <p:nvPicPr>
          <p:cNvPr id="236546" name="Picture 4" descr="bigstockphoto_Interconnecting_Brain_Cells_25247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0398"/>
            <a:ext cx="9142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7" name="Rectangle 2"/>
          <p:cNvSpPr>
            <a:spLocks noGrp="1" noChangeArrowheads="1"/>
          </p:cNvSpPr>
          <p:nvPr>
            <p:ph type="title" idx="4294967295"/>
          </p:nvPr>
        </p:nvSpPr>
        <p:spPr>
          <a:xfrm>
            <a:off x="0" y="5000625"/>
            <a:ext cx="6143625" cy="1143000"/>
          </a:xfrm>
        </p:spPr>
        <p:txBody>
          <a:bodyPr/>
          <a:lstStyle/>
          <a:p>
            <a:pPr eaLnBrk="1" hangingPunct="1"/>
            <a:r>
              <a:rPr lang="nl-NL" altLang="nl-NL" dirty="0">
                <a:solidFill>
                  <a:schemeClr val="bg1"/>
                </a:solidFill>
              </a:rPr>
              <a:t>Network of neurons</a:t>
            </a:r>
          </a:p>
        </p:txBody>
      </p:sp>
      <p:sp>
        <p:nvSpPr>
          <p:cNvPr id="14341" name="Tekstvak 4"/>
          <p:cNvSpPr txBox="1">
            <a:spLocks noChangeArrowheads="1"/>
          </p:cNvSpPr>
          <p:nvPr/>
        </p:nvSpPr>
        <p:spPr bwMode="auto">
          <a:xfrm>
            <a:off x="6643688" y="4287838"/>
            <a:ext cx="2428875" cy="1015663"/>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Calibri"/>
                <a:ea typeface="+mn-ea"/>
                <a:cs typeface="+mn-cs"/>
              </a:rPr>
              <a:t>10.000 </a:t>
            </a:r>
            <a:r>
              <a:rPr kumimoji="0" lang="nl-NL" sz="2000" b="0" i="0" u="none" strike="noStrike" kern="1200" cap="none" spc="0" normalizeH="0" baseline="0" noProof="0" dirty="0" err="1">
                <a:ln>
                  <a:noFill/>
                </a:ln>
                <a:solidFill>
                  <a:prstClr val="white"/>
                </a:solidFill>
                <a:effectLst/>
                <a:uLnTx/>
                <a:uFillTx/>
                <a:latin typeface="Calibri"/>
                <a:ea typeface="+mn-ea"/>
                <a:cs typeface="+mn-cs"/>
              </a:rPr>
              <a:t>to</a:t>
            </a:r>
            <a:r>
              <a:rPr kumimoji="0" lang="nl-NL" sz="2000" b="0" i="0" u="none" strike="noStrike" kern="1200" cap="none" spc="0" normalizeH="0" baseline="0" noProof="0" dirty="0">
                <a:ln>
                  <a:noFill/>
                </a:ln>
                <a:solidFill>
                  <a:prstClr val="white"/>
                </a:solidFill>
                <a:effectLst/>
                <a:uLnTx/>
                <a:uFillTx/>
                <a:latin typeface="Calibri"/>
                <a:ea typeface="+mn-ea"/>
                <a:cs typeface="+mn-cs"/>
              </a:rPr>
              <a:t> 100.000 </a:t>
            </a:r>
            <a:r>
              <a:rPr lang="nl-NL" sz="2000" dirty="0" err="1">
                <a:solidFill>
                  <a:prstClr val="white"/>
                </a:solidFill>
                <a:latin typeface="Calibri"/>
              </a:rPr>
              <a:t>connections</a:t>
            </a:r>
            <a:r>
              <a:rPr kumimoji="0" lang="nl-NL" sz="2000" b="0" i="0" u="none" strike="noStrike" kern="1200" cap="none" spc="0" normalizeH="0" baseline="0" noProof="0" dirty="0">
                <a:ln>
                  <a:noFill/>
                </a:ln>
                <a:solidFill>
                  <a:prstClr val="white"/>
                </a:solidFill>
                <a:effectLst/>
                <a:uLnTx/>
                <a:uFillTx/>
                <a:latin typeface="Calibri"/>
                <a:ea typeface="+mn-ea"/>
                <a:cs typeface="+mn-cs"/>
              </a:rPr>
              <a:t> per neuron!</a:t>
            </a:r>
          </a:p>
        </p:txBody>
      </p:sp>
    </p:spTree>
    <p:extLst>
      <p:ext uri="{BB962C8B-B14F-4D97-AF65-F5344CB8AC3E}">
        <p14:creationId xmlns:p14="http://schemas.microsoft.com/office/powerpoint/2010/main" val="171733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90818" name="Tijdelijke aanduiding voor inhoud 3" descr="neurons%20confocal%20mu1a%20dcx.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831379" y="1052736"/>
            <a:ext cx="5846763" cy="5732462"/>
          </a:xfrm>
        </p:spPr>
      </p:pic>
      <p:sp>
        <p:nvSpPr>
          <p:cNvPr id="290819" name="Titel 1"/>
          <p:cNvSpPr>
            <a:spLocks noGrp="1"/>
          </p:cNvSpPr>
          <p:nvPr>
            <p:ph type="title" idx="4294967295"/>
          </p:nvPr>
        </p:nvSpPr>
        <p:spPr>
          <a:xfrm>
            <a:off x="1457325" y="214313"/>
            <a:ext cx="6186488" cy="1143000"/>
          </a:xfrm>
        </p:spPr>
        <p:txBody>
          <a:bodyPr/>
          <a:lstStyle/>
          <a:p>
            <a:pPr eaLnBrk="1" hangingPunct="1"/>
            <a:r>
              <a:rPr lang="nl-NL" altLang="nl-NL" dirty="0">
                <a:solidFill>
                  <a:srgbClr val="FFC000"/>
                </a:solidFill>
              </a:rPr>
              <a:t>The power of </a:t>
            </a:r>
            <a:r>
              <a:rPr lang="nl-NL" altLang="nl-NL" dirty="0" err="1">
                <a:solidFill>
                  <a:srgbClr val="FFC000"/>
                </a:solidFill>
              </a:rPr>
              <a:t>repetition</a:t>
            </a:r>
            <a:endParaRPr lang="nl-NL" altLang="nl-NL" dirty="0">
              <a:solidFill>
                <a:srgbClr val="FFC000"/>
              </a:solidFill>
            </a:endParaRPr>
          </a:p>
        </p:txBody>
      </p:sp>
      <p:sp>
        <p:nvSpPr>
          <p:cNvPr id="290820" name="Tekstvak 6"/>
          <p:cNvSpPr txBox="1">
            <a:spLocks noChangeArrowheads="1"/>
          </p:cNvSpPr>
          <p:nvPr/>
        </p:nvSpPr>
        <p:spPr bwMode="auto">
          <a:xfrm>
            <a:off x="369887" y="1988840"/>
            <a:ext cx="214312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FFFFCC"/>
                </a:solidFill>
                <a:effectLst/>
                <a:uLnTx/>
                <a:uFillTx/>
                <a:latin typeface="Arial" charset="0"/>
                <a:cs typeface="Arial" charset="0"/>
              </a:rPr>
              <a:t>“Neurons </a:t>
            </a:r>
            <a:r>
              <a:rPr kumimoji="0" lang="nl-NL" altLang="nl-NL" sz="3600" b="0" i="0" u="none" strike="noStrike" kern="1200" cap="none" spc="0" normalizeH="0" baseline="0" noProof="0" dirty="0" err="1">
                <a:ln>
                  <a:noFill/>
                </a:ln>
                <a:solidFill>
                  <a:srgbClr val="FFFFCC"/>
                </a:solidFill>
                <a:effectLst/>
                <a:uLnTx/>
                <a:uFillTx/>
                <a:latin typeface="Arial" charset="0"/>
                <a:cs typeface="Arial" charset="0"/>
              </a:rPr>
              <a:t>that</a:t>
            </a:r>
            <a:r>
              <a:rPr kumimoji="0" lang="nl-NL" altLang="nl-NL" sz="3600" b="0" i="0" u="none" strike="noStrike" kern="1200" cap="none" spc="0" normalizeH="0" baseline="0" noProof="0" dirty="0">
                <a:ln>
                  <a:noFill/>
                </a:ln>
                <a:solidFill>
                  <a:srgbClr val="FFFFCC"/>
                </a:solidFill>
                <a:effectLst/>
                <a:uLnTx/>
                <a:uFillTx/>
                <a:latin typeface="Arial" charset="0"/>
                <a:cs typeface="Arial" charset="0"/>
              </a:rPr>
              <a:t> </a:t>
            </a:r>
            <a:r>
              <a:rPr kumimoji="0" lang="nl-NL" altLang="nl-NL" sz="3600" b="0" i="0" u="none" strike="noStrike" kern="1200" cap="none" spc="0" normalizeH="0" baseline="0" noProof="0" dirty="0" err="1">
                <a:ln>
                  <a:noFill/>
                </a:ln>
                <a:solidFill>
                  <a:srgbClr val="FFFFCC"/>
                </a:solidFill>
                <a:effectLst/>
                <a:uLnTx/>
                <a:uFillTx/>
                <a:latin typeface="Arial" charset="0"/>
                <a:cs typeface="Arial" charset="0"/>
              </a:rPr>
              <a:t>fire</a:t>
            </a:r>
            <a:r>
              <a:rPr kumimoji="0" lang="nl-NL" altLang="nl-NL" sz="3600" b="0" i="0" u="none" strike="noStrike" kern="1200" cap="none" spc="0" normalizeH="0" baseline="0" noProof="0" dirty="0">
                <a:ln>
                  <a:noFill/>
                </a:ln>
                <a:solidFill>
                  <a:srgbClr val="FFFFCC"/>
                </a:solidFill>
                <a:effectLst/>
                <a:uLnTx/>
                <a:uFillTx/>
                <a:latin typeface="Arial" charset="0"/>
                <a:cs typeface="Arial" charset="0"/>
              </a:rPr>
              <a:t> </a:t>
            </a:r>
            <a:r>
              <a:rPr kumimoji="0" lang="nl-NL" altLang="nl-NL" sz="3600" b="0" i="0" u="none" strike="noStrike" kern="1200" cap="none" spc="0" normalizeH="0" baseline="0" noProof="0" dirty="0" err="1">
                <a:ln>
                  <a:noFill/>
                </a:ln>
                <a:solidFill>
                  <a:srgbClr val="FFFFCC"/>
                </a:solidFill>
                <a:effectLst/>
                <a:uLnTx/>
                <a:uFillTx/>
                <a:latin typeface="Arial" charset="0"/>
                <a:cs typeface="Arial" charset="0"/>
              </a:rPr>
              <a:t>together</a:t>
            </a:r>
            <a:r>
              <a:rPr kumimoji="0" lang="nl-NL" altLang="nl-NL" sz="3600" b="0" i="0" u="none" strike="noStrike" kern="1200" cap="none" spc="0" normalizeH="0" baseline="0" noProof="0" dirty="0">
                <a:ln>
                  <a:noFill/>
                </a:ln>
                <a:solidFill>
                  <a:srgbClr val="FFFFCC"/>
                </a:solidFill>
                <a:effectLst/>
                <a:uLnTx/>
                <a:uFillTx/>
                <a:latin typeface="Arial" charset="0"/>
                <a:cs typeface="Arial" charset="0"/>
              </a:rPr>
              <a:t>, </a:t>
            </a:r>
            <a:r>
              <a:rPr kumimoji="0" lang="nl-NL" altLang="nl-NL" sz="3600" b="0" i="0" u="none" strike="noStrike" kern="1200" cap="none" spc="0" normalizeH="0" baseline="0" noProof="0" dirty="0" err="1">
                <a:ln>
                  <a:noFill/>
                </a:ln>
                <a:solidFill>
                  <a:srgbClr val="FFFFCC"/>
                </a:solidFill>
                <a:effectLst/>
                <a:uLnTx/>
                <a:uFillTx/>
                <a:latin typeface="Arial" charset="0"/>
                <a:cs typeface="Arial" charset="0"/>
              </a:rPr>
              <a:t>wire</a:t>
            </a:r>
            <a:r>
              <a:rPr kumimoji="0" lang="nl-NL" altLang="nl-NL" sz="3600" b="0" i="0" u="none" strike="noStrike" kern="1200" cap="none" spc="0" normalizeH="0" baseline="0" noProof="0" dirty="0">
                <a:ln>
                  <a:noFill/>
                </a:ln>
                <a:solidFill>
                  <a:srgbClr val="FFFFCC"/>
                </a:solidFill>
                <a:effectLst/>
                <a:uLnTx/>
                <a:uFillTx/>
                <a:latin typeface="Arial" charset="0"/>
                <a:cs typeface="Arial" charset="0"/>
              </a:rPr>
              <a:t> </a:t>
            </a:r>
            <a:r>
              <a:rPr kumimoji="0" lang="nl-NL" altLang="nl-NL" sz="3600" b="0" i="0" u="none" strike="noStrike" kern="1200" cap="none" spc="0" normalizeH="0" baseline="0" noProof="0" dirty="0" err="1">
                <a:ln>
                  <a:noFill/>
                </a:ln>
                <a:solidFill>
                  <a:srgbClr val="FFFFCC"/>
                </a:solidFill>
                <a:effectLst/>
                <a:uLnTx/>
                <a:uFillTx/>
                <a:latin typeface="Arial" charset="0"/>
                <a:cs typeface="Arial" charset="0"/>
              </a:rPr>
              <a:t>together</a:t>
            </a:r>
            <a:r>
              <a:rPr kumimoji="0" lang="nl-NL" altLang="nl-NL" sz="3600" b="0" i="0" u="none" strike="noStrike" kern="1200" cap="none" spc="0" normalizeH="0" baseline="0" noProof="0" dirty="0">
                <a:ln>
                  <a:noFill/>
                </a:ln>
                <a:solidFill>
                  <a:srgbClr val="FFFFCC"/>
                </a:solidFill>
                <a:effectLst/>
                <a:uLnTx/>
                <a:uFillTx/>
                <a:latin typeface="Arial" charset="0"/>
                <a:cs typeface="Arial" charset="0"/>
              </a:rPr>
              <a:t>”</a:t>
            </a:r>
          </a:p>
        </p:txBody>
      </p:sp>
    </p:spTree>
    <p:extLst>
      <p:ext uri="{BB962C8B-B14F-4D97-AF65-F5344CB8AC3E}">
        <p14:creationId xmlns:p14="http://schemas.microsoft.com/office/powerpoint/2010/main" val="266646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153860BD-2B77-4099-8348-E7AB857CDF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4" name="Rectangle 2">
            <a:extLst>
              <a:ext uri="{FF2B5EF4-FFF2-40B4-BE49-F238E27FC236}">
                <a16:creationId xmlns:a16="http://schemas.microsoft.com/office/drawing/2014/main" id="{9EF65971-FC24-4C4F-831C-172E2E07FDBD}"/>
              </a:ext>
            </a:extLst>
          </p:cNvPr>
          <p:cNvSpPr>
            <a:spLocks noGrp="1" noChangeArrowheads="1"/>
          </p:cNvSpPr>
          <p:nvPr>
            <p:ph type="title"/>
          </p:nvPr>
        </p:nvSpPr>
        <p:spPr>
          <a:xfrm>
            <a:off x="399011" y="3930305"/>
            <a:ext cx="2896470" cy="2437244"/>
          </a:xfrm>
        </p:spPr>
        <p:txBody>
          <a:bodyPr vert="horz" lIns="91440" tIns="45720" rIns="91440" bIns="45720" rtlCol="0" anchor="ctr">
            <a:normAutofit/>
          </a:bodyPr>
          <a:lstStyle/>
          <a:p>
            <a:pPr algn="l">
              <a:lnSpc>
                <a:spcPct val="90000"/>
              </a:lnSpc>
            </a:pPr>
            <a:r>
              <a:rPr lang="en-US" altLang="nl-NL" sz="2400" b="1" kern="1200" dirty="0">
                <a:solidFill>
                  <a:schemeClr val="tx1"/>
                </a:solidFill>
                <a:latin typeface="+mj-lt"/>
                <a:ea typeface="+mj-ea"/>
                <a:cs typeface="+mj-cs"/>
              </a:rPr>
              <a:t>How do you keep them fit?  </a:t>
            </a:r>
            <a:br>
              <a:rPr lang="en-US" altLang="nl-NL" sz="2400" b="1" kern="1200" dirty="0">
                <a:solidFill>
                  <a:schemeClr val="tx1"/>
                </a:solidFill>
                <a:latin typeface="+mj-lt"/>
                <a:ea typeface="+mj-ea"/>
                <a:cs typeface="+mj-cs"/>
              </a:rPr>
            </a:br>
            <a:r>
              <a:rPr lang="en-US" altLang="nl-NL" sz="2400" b="1" kern="1200" dirty="0">
                <a:solidFill>
                  <a:schemeClr val="tx1"/>
                </a:solidFill>
                <a:latin typeface="+mj-lt"/>
                <a:ea typeface="+mj-ea"/>
                <a:cs typeface="+mj-cs"/>
              </a:rPr>
              <a:t>What contributes </a:t>
            </a:r>
            <a:r>
              <a:rPr lang="en-US" altLang="nl-NL" sz="2400" b="1" i="1" kern="1200" dirty="0">
                <a:solidFill>
                  <a:schemeClr val="tx1"/>
                </a:solidFill>
                <a:latin typeface="+mj-lt"/>
                <a:ea typeface="+mj-ea"/>
                <a:cs typeface="+mj-cs"/>
              </a:rPr>
              <a:t>the most </a:t>
            </a:r>
            <a:r>
              <a:rPr lang="en-US" altLang="nl-NL" sz="2400" b="1" kern="1200" dirty="0">
                <a:solidFill>
                  <a:schemeClr val="tx1"/>
                </a:solidFill>
                <a:latin typeface="+mj-lt"/>
                <a:ea typeface="+mj-ea"/>
                <a:cs typeface="+mj-cs"/>
              </a:rPr>
              <a:t>to having and keeping a healthy brain?</a:t>
            </a:r>
          </a:p>
        </p:txBody>
      </p:sp>
      <p:sp>
        <p:nvSpPr>
          <p:cNvPr id="86" name="Rectangle 85">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16" y="0"/>
            <a:ext cx="8423809" cy="355784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gebouw, buiten, persoon, straat&#10;&#10;Automatisch gegenereerde beschrijving">
            <a:extLst>
              <a:ext uri="{FF2B5EF4-FFF2-40B4-BE49-F238E27FC236}">
                <a16:creationId xmlns:a16="http://schemas.microsoft.com/office/drawing/2014/main" id="{13818046-861E-DC40-87C8-8C55CA39371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01" r="-6" b="-6"/>
          <a:stretch/>
        </p:blipFill>
        <p:spPr>
          <a:xfrm>
            <a:off x="584084" y="380770"/>
            <a:ext cx="1880330" cy="2811320"/>
          </a:xfrm>
          <a:prstGeom prst="rect">
            <a:avLst/>
          </a:prstGeom>
        </p:spPr>
      </p:pic>
      <p:pic>
        <p:nvPicPr>
          <p:cNvPr id="125964" name="Picture 12" descr="MPj04385690000[1]">
            <a:extLst>
              <a:ext uri="{FF2B5EF4-FFF2-40B4-BE49-F238E27FC236}">
                <a16:creationId xmlns:a16="http://schemas.microsoft.com/office/drawing/2014/main" id="{4052CDDD-2D2E-D246-B9E8-08CCE721FCD1}"/>
              </a:ext>
            </a:extLst>
          </p:cNvPr>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t="609" r="-5" b="-5"/>
          <a:stretch/>
        </p:blipFill>
        <p:spPr>
          <a:xfrm>
            <a:off x="2658621" y="380769"/>
            <a:ext cx="1880987" cy="28113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5958" name="Picture 6" descr="sudoku">
            <a:hlinkClick r:id="rId5"/>
            <a:extLst>
              <a:ext uri="{FF2B5EF4-FFF2-40B4-BE49-F238E27FC236}">
                <a16:creationId xmlns:a16="http://schemas.microsoft.com/office/drawing/2014/main" id="{2BCC2A52-7815-AF47-8E9D-B539E148B5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093" r="18000" b="2"/>
          <a:stretch/>
        </p:blipFill>
        <p:spPr bwMode="auto">
          <a:xfrm>
            <a:off x="4694526" y="380769"/>
            <a:ext cx="1880986" cy="2811320"/>
          </a:xfrm>
          <a:prstGeom prst="rect">
            <a:avLst/>
          </a:prstGeom>
          <a:noFill/>
          <a:extLst>
            <a:ext uri="{909E8E84-426E-40DD-AFC4-6F175D3DCCD1}">
              <a14:hiddenFill xmlns:a14="http://schemas.microsoft.com/office/drawing/2010/main">
                <a:solidFill>
                  <a:srgbClr val="FFFFFF"/>
                </a:solidFill>
              </a14:hiddenFill>
            </a:ext>
          </a:extLst>
        </p:spPr>
      </p:pic>
      <p:pic>
        <p:nvPicPr>
          <p:cNvPr id="125967" name="Picture 15" descr="MPj04384460000[1]">
            <a:extLst>
              <a:ext uri="{FF2B5EF4-FFF2-40B4-BE49-F238E27FC236}">
                <a16:creationId xmlns:a16="http://schemas.microsoft.com/office/drawing/2014/main" id="{05E0E248-83BD-A14D-91BD-CEF6DCD231A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15" r="5" b="5"/>
          <a:stretch/>
        </p:blipFill>
        <p:spPr bwMode="auto">
          <a:xfrm>
            <a:off x="6730428" y="380770"/>
            <a:ext cx="1886262" cy="2811320"/>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452190" y="5131782"/>
            <a:ext cx="2194560" cy="3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5" name="Rectangle 3">
            <a:extLst>
              <a:ext uri="{FF2B5EF4-FFF2-40B4-BE49-F238E27FC236}">
                <a16:creationId xmlns:a16="http://schemas.microsoft.com/office/drawing/2014/main" id="{76EDCD69-237D-0046-AA2D-0576547FF6CA}"/>
              </a:ext>
            </a:extLst>
          </p:cNvPr>
          <p:cNvSpPr>
            <a:spLocks noGrp="1" noChangeArrowheads="1"/>
          </p:cNvSpPr>
          <p:nvPr>
            <p:ph type="body" sz="half" idx="2"/>
          </p:nvPr>
        </p:nvSpPr>
        <p:spPr>
          <a:xfrm>
            <a:off x="3872039" y="3930305"/>
            <a:ext cx="4940186" cy="2437244"/>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altLang="nl-NL" sz="1700" dirty="0"/>
              <a:t>A. One glass of red wine per day</a:t>
            </a:r>
          </a:p>
          <a:p>
            <a:pPr indent="-228600">
              <a:lnSpc>
                <a:spcPct val="90000"/>
              </a:lnSpc>
              <a:buFont typeface="Arial" panose="020B0604020202020204" pitchFamily="34" charset="0"/>
              <a:buChar char="•"/>
            </a:pPr>
            <a:endParaRPr lang="en-US" altLang="nl-NL" sz="1700" dirty="0"/>
          </a:p>
          <a:p>
            <a:pPr indent="-228600">
              <a:lnSpc>
                <a:spcPct val="90000"/>
              </a:lnSpc>
              <a:buFont typeface="Arial" panose="020B0604020202020204" pitchFamily="34" charset="0"/>
              <a:buChar char="•"/>
            </a:pPr>
            <a:r>
              <a:rPr lang="en-US" altLang="nl-NL" sz="1700" dirty="0"/>
              <a:t>B. Good food</a:t>
            </a:r>
          </a:p>
          <a:p>
            <a:pPr indent="-228600">
              <a:lnSpc>
                <a:spcPct val="90000"/>
              </a:lnSpc>
              <a:buFont typeface="Arial" panose="020B0604020202020204" pitchFamily="34" charset="0"/>
              <a:buChar char="•"/>
            </a:pPr>
            <a:endParaRPr lang="en-US" altLang="nl-NL" sz="1700" dirty="0"/>
          </a:p>
          <a:p>
            <a:pPr indent="-228600">
              <a:lnSpc>
                <a:spcPct val="90000"/>
              </a:lnSpc>
              <a:buFont typeface="Arial" panose="020B0604020202020204" pitchFamily="34" charset="0"/>
              <a:buChar char="•"/>
            </a:pPr>
            <a:r>
              <a:rPr lang="en-US" altLang="nl-NL" sz="1700" dirty="0"/>
              <a:t>C.  </a:t>
            </a:r>
            <a:r>
              <a:rPr lang="en-US" altLang="nl-NL" sz="1700" dirty="0" err="1"/>
              <a:t>Braintraining</a:t>
            </a:r>
            <a:r>
              <a:rPr lang="en-US" altLang="nl-NL" sz="1700" dirty="0"/>
              <a:t> (sudoku, crossword)</a:t>
            </a:r>
          </a:p>
          <a:p>
            <a:pPr marL="0" indent="-228600">
              <a:lnSpc>
                <a:spcPct val="90000"/>
              </a:lnSpc>
              <a:buFont typeface="Arial" panose="020B0604020202020204" pitchFamily="34" charset="0"/>
              <a:buChar char="•"/>
            </a:pPr>
            <a:endParaRPr lang="en-US" altLang="nl-NL" sz="1700" dirty="0"/>
          </a:p>
          <a:p>
            <a:pPr indent="-228600">
              <a:lnSpc>
                <a:spcPct val="90000"/>
              </a:lnSpc>
              <a:buFont typeface="Arial" panose="020B0604020202020204" pitchFamily="34" charset="0"/>
              <a:buChar char="•"/>
            </a:pPr>
            <a:r>
              <a:rPr lang="en-US" altLang="nl-NL" sz="1700" dirty="0"/>
              <a:t>D.  Dancing</a:t>
            </a:r>
          </a:p>
        </p:txBody>
      </p:sp>
    </p:spTree>
    <p:extLst>
      <p:ext uri="{BB962C8B-B14F-4D97-AF65-F5344CB8AC3E}">
        <p14:creationId xmlns:p14="http://schemas.microsoft.com/office/powerpoint/2010/main" val="616203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Afbeelding 1" descr="jump.png"/>
          <p:cNvPicPr>
            <a:picLocks noChangeAspect="1"/>
          </p:cNvPicPr>
          <p:nvPr/>
        </p:nvPicPr>
        <p:blipFill>
          <a:blip r:embed="rId2">
            <a:alphaModFix amt="38000"/>
            <a:extLst>
              <a:ext uri="{28A0092B-C50C-407E-A947-70E740481C1C}">
                <a14:useLocalDpi xmlns:a14="http://schemas.microsoft.com/office/drawing/2010/main" val="0"/>
              </a:ext>
            </a:extLst>
          </a:blip>
          <a:srcRect/>
          <a:stretch>
            <a:fillRect/>
          </a:stretch>
        </p:blipFill>
        <p:spPr bwMode="auto">
          <a:xfrm>
            <a:off x="701675" y="288925"/>
            <a:ext cx="7656513"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4" name="Tekstvak 4"/>
          <p:cNvSpPr txBox="1">
            <a:spLocks noChangeArrowheads="1"/>
          </p:cNvSpPr>
          <p:nvPr/>
        </p:nvSpPr>
        <p:spPr bwMode="auto">
          <a:xfrm>
            <a:off x="457200" y="214313"/>
            <a:ext cx="807524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SzPct val="100000"/>
              <a:buFont typeface="Helvetica" charset="0"/>
              <a:buChar char="•"/>
              <a:defRPr sz="2400">
                <a:solidFill>
                  <a:srgbClr val="FFFFFF"/>
                </a:solidFill>
                <a:latin typeface="Helvetica" charset="0"/>
                <a:ea typeface="ヒラギノ角ゴ ProN W3" charset="-128"/>
                <a:cs typeface="ヒラギノ角ゴ ProN W3" charset="-128"/>
                <a:sym typeface="Helvetica" charset="0"/>
              </a:defRPr>
            </a:lvl1pPr>
            <a:lvl2pPr marL="742950" indent="-285750">
              <a:spcBef>
                <a:spcPts val="600"/>
              </a:spcBef>
              <a:buSzPct val="100000"/>
              <a:buFont typeface="Helvetica" charset="0"/>
              <a:buChar char="–"/>
              <a:defRPr sz="2400">
                <a:solidFill>
                  <a:srgbClr val="FFFFFF"/>
                </a:solidFill>
                <a:latin typeface="Helvetica" charset="0"/>
                <a:ea typeface="ヒラギノ角ゴ ProN W3" charset="-128"/>
                <a:cs typeface="ヒラギノ角ゴ ProN W3" charset="-128"/>
                <a:sym typeface="Helvetica" charset="0"/>
              </a:defRPr>
            </a:lvl2pPr>
            <a:lvl3pPr marL="1143000" indent="-228600">
              <a:spcBef>
                <a:spcPts val="500"/>
              </a:spcBef>
              <a:buSzPct val="100000"/>
              <a:buFont typeface="Helvetica" charset="0"/>
              <a:buChar char="•"/>
              <a:defRPr sz="2000">
                <a:solidFill>
                  <a:srgbClr val="FFFFFF"/>
                </a:solidFill>
                <a:latin typeface="Helvetica" charset="0"/>
                <a:ea typeface="ヒラギノ角ゴ ProN W3" charset="-128"/>
                <a:cs typeface="ヒラギノ角ゴ ProN W3" charset="-128"/>
                <a:sym typeface="Helvetica" charset="0"/>
              </a:defRPr>
            </a:lvl3pPr>
            <a:lvl4pPr marL="1600200" indent="-228600">
              <a:spcBef>
                <a:spcPts val="500"/>
              </a:spcBef>
              <a:buSzPct val="100000"/>
              <a:buFont typeface="Helvetica" charset="0"/>
              <a:buChar char="–"/>
              <a:defRPr sz="2000">
                <a:solidFill>
                  <a:srgbClr val="FFFFFF"/>
                </a:solidFill>
                <a:latin typeface="Helvetica" charset="0"/>
                <a:ea typeface="ヒラギノ角ゴ ProN W3" charset="-128"/>
                <a:cs typeface="ヒラギノ角ゴ ProN W3" charset="-128"/>
                <a:sym typeface="Helvetica" charset="0"/>
              </a:defRPr>
            </a:lvl4pPr>
            <a:lvl5pPr marL="2057400" indent="-228600">
              <a:spcBef>
                <a:spcPts val="500"/>
              </a:spcBef>
              <a:buSzPct val="100000"/>
              <a:buFont typeface="Helvetica" charset="0"/>
              <a:buChar char="»"/>
              <a:defRPr sz="2000">
                <a:solidFill>
                  <a:srgbClr val="FFFFFF"/>
                </a:solidFill>
                <a:latin typeface="Helvetica" charset="0"/>
                <a:ea typeface="ヒラギノ角ゴ ProN W3" charset="-128"/>
                <a:cs typeface="ヒラギノ角ゴ ProN W3" charset="-128"/>
                <a:sym typeface="Helvetica" charset="0"/>
              </a:defRPr>
            </a:lvl5pPr>
            <a:lvl6pPr marL="2514600" indent="-228600" eaLnBrk="0" fontAlgn="base" hangingPunct="0">
              <a:spcBef>
                <a:spcPts val="500"/>
              </a:spcBef>
              <a:spcAft>
                <a:spcPct val="0"/>
              </a:spcAft>
              <a:buSzPct val="100000"/>
              <a:buFont typeface="Helvetica" charset="0"/>
              <a:buChar char="»"/>
              <a:defRPr sz="2000">
                <a:solidFill>
                  <a:srgbClr val="FFFFFF"/>
                </a:solidFill>
                <a:latin typeface="Helvetica" charset="0"/>
                <a:ea typeface="ヒラギノ角ゴ ProN W3" charset="-128"/>
                <a:cs typeface="ヒラギノ角ゴ ProN W3" charset="-128"/>
                <a:sym typeface="Helvetica" charset="0"/>
              </a:defRPr>
            </a:lvl6pPr>
            <a:lvl7pPr marL="2971800" indent="-228600" eaLnBrk="0" fontAlgn="base" hangingPunct="0">
              <a:spcBef>
                <a:spcPts val="500"/>
              </a:spcBef>
              <a:spcAft>
                <a:spcPct val="0"/>
              </a:spcAft>
              <a:buSzPct val="100000"/>
              <a:buFont typeface="Helvetica" charset="0"/>
              <a:buChar char="»"/>
              <a:defRPr sz="2000">
                <a:solidFill>
                  <a:srgbClr val="FFFFFF"/>
                </a:solidFill>
                <a:latin typeface="Helvetica" charset="0"/>
                <a:ea typeface="ヒラギノ角ゴ ProN W3" charset="-128"/>
                <a:cs typeface="ヒラギノ角ゴ ProN W3" charset="-128"/>
                <a:sym typeface="Helvetica" charset="0"/>
              </a:defRPr>
            </a:lvl7pPr>
            <a:lvl8pPr marL="3429000" indent="-228600" eaLnBrk="0" fontAlgn="base" hangingPunct="0">
              <a:spcBef>
                <a:spcPts val="500"/>
              </a:spcBef>
              <a:spcAft>
                <a:spcPct val="0"/>
              </a:spcAft>
              <a:buSzPct val="100000"/>
              <a:buFont typeface="Helvetica" charset="0"/>
              <a:buChar char="»"/>
              <a:defRPr sz="2000">
                <a:solidFill>
                  <a:srgbClr val="FFFFFF"/>
                </a:solidFill>
                <a:latin typeface="Helvetica" charset="0"/>
                <a:ea typeface="ヒラギノ角ゴ ProN W3" charset="-128"/>
                <a:cs typeface="ヒラギノ角ゴ ProN W3" charset="-128"/>
                <a:sym typeface="Helvetica" charset="0"/>
              </a:defRPr>
            </a:lvl8pPr>
            <a:lvl9pPr marL="3886200" indent="-228600" eaLnBrk="0" fontAlgn="base" hangingPunct="0">
              <a:spcBef>
                <a:spcPts val="500"/>
              </a:spcBef>
              <a:spcAft>
                <a:spcPct val="0"/>
              </a:spcAft>
              <a:buSzPct val="100000"/>
              <a:buFont typeface="Helvetica" charset="0"/>
              <a:buChar char="»"/>
              <a:defRPr sz="2000">
                <a:solidFill>
                  <a:srgbClr val="FFFFFF"/>
                </a:solidFill>
                <a:latin typeface="Helvetica" charset="0"/>
                <a:ea typeface="ヒラギノ角ゴ ProN W3" charset="-128"/>
                <a:cs typeface="ヒラギノ角ゴ ProN W3" charset="-128"/>
                <a:sym typeface="Helvetica" charset="0"/>
              </a:defRPr>
            </a:lvl9pPr>
          </a:lstStyle>
          <a:p>
            <a:pPr marL="0" marR="0" lvl="0" indent="0" algn="ctr" defTabSz="914400" rtl="0" eaLnBrk="1" fontAlgn="base" latinLnBrk="0" hangingPunct="1">
              <a:lnSpc>
                <a:spcPct val="100000"/>
              </a:lnSpc>
              <a:spcBef>
                <a:spcPct val="0"/>
              </a:spcBef>
              <a:spcAft>
                <a:spcPct val="0"/>
              </a:spcAft>
              <a:buClrTx/>
              <a:buSzTx/>
              <a:buFont typeface="Helvetica" charset="0"/>
              <a:buNone/>
              <a:tabLst/>
              <a:defRPr/>
            </a:pPr>
            <a:r>
              <a:rPr lang="nl-NL" altLang="nl-NL" sz="4400" b="1" dirty="0">
                <a:solidFill>
                  <a:srgbClr val="930504"/>
                </a:solidFill>
                <a:latin typeface="Arial" charset="0"/>
                <a:sym typeface="Times New Roman" charset="0"/>
              </a:rPr>
              <a:t>The  </a:t>
            </a:r>
            <a:r>
              <a:rPr lang="nl-NL" altLang="nl-NL" sz="4400" b="1" dirty="0" err="1">
                <a:solidFill>
                  <a:srgbClr val="930504"/>
                </a:solidFill>
                <a:latin typeface="Arial" charset="0"/>
                <a:sym typeface="Times New Roman" charset="0"/>
              </a:rPr>
              <a:t>brain</a:t>
            </a:r>
            <a:r>
              <a:rPr kumimoji="0" lang="nl-NL" altLang="nl-NL" sz="4400" b="1" i="0" u="none" strike="noStrike" kern="1200" cap="none" spc="0" normalizeH="0" baseline="0" noProof="0" dirty="0">
                <a:ln>
                  <a:noFill/>
                </a:ln>
                <a:solidFill>
                  <a:srgbClr val="930504"/>
                </a:solidFill>
                <a:effectLst/>
                <a:uLnTx/>
                <a:uFillTx/>
                <a:latin typeface="Arial" charset="0"/>
                <a:ea typeface="ヒラギノ角ゴ ProN W3" charset="-128"/>
                <a:sym typeface="Times New Roman" charset="0"/>
              </a:rPr>
              <a:t> is </a:t>
            </a:r>
            <a:r>
              <a:rPr kumimoji="0" lang="nl-NL" altLang="nl-NL" sz="4400" b="1" i="1" u="none" strike="noStrike" kern="1200" cap="none" spc="0" normalizeH="0" baseline="0" noProof="0" dirty="0" err="1">
                <a:ln>
                  <a:noFill/>
                </a:ln>
                <a:solidFill>
                  <a:srgbClr val="930504"/>
                </a:solidFill>
                <a:effectLst/>
                <a:uLnTx/>
                <a:uFillTx/>
                <a:latin typeface="Arial" charset="0"/>
                <a:ea typeface="ヒラギノ角ゴ ProN W3" charset="-128"/>
                <a:sym typeface="Times New Roman" charset="0"/>
              </a:rPr>
              <a:t>flexible</a:t>
            </a:r>
            <a:r>
              <a:rPr kumimoji="0" lang="nl-NL" altLang="nl-NL" sz="4400" b="1" i="0" u="none" strike="noStrike" kern="1200" cap="none" spc="0" normalizeH="0" baseline="0" noProof="0" dirty="0">
                <a:ln>
                  <a:noFill/>
                </a:ln>
                <a:solidFill>
                  <a:srgbClr val="930504"/>
                </a:solidFill>
                <a:effectLst/>
                <a:uLnTx/>
                <a:uFillTx/>
                <a:latin typeface="Arial" charset="0"/>
                <a:ea typeface="ヒラギノ角ゴ ProN W3" charset="-128"/>
                <a:sym typeface="Times New Roman" charset="0"/>
              </a:rPr>
              <a:t>:</a:t>
            </a:r>
          </a:p>
          <a:p>
            <a:pPr marL="0" marR="0" lvl="0" indent="0" algn="ctr" defTabSz="914400" rtl="0" eaLnBrk="1" fontAlgn="base" latinLnBrk="0" hangingPunct="1">
              <a:lnSpc>
                <a:spcPct val="100000"/>
              </a:lnSpc>
              <a:spcBef>
                <a:spcPct val="0"/>
              </a:spcBef>
              <a:spcAft>
                <a:spcPct val="0"/>
              </a:spcAft>
              <a:buClrTx/>
              <a:buSzTx/>
              <a:buFont typeface="Helvetica" charset="0"/>
              <a:buNone/>
              <a:tabLst/>
              <a:defRPr/>
            </a:pPr>
            <a:r>
              <a:rPr kumimoji="0" lang="nl-NL" altLang="nl-NL" sz="4400" b="1" i="0" u="none" strike="noStrike" kern="0" cap="none" spc="0" normalizeH="0" baseline="0" noProof="0" dirty="0" err="1">
                <a:ln>
                  <a:noFill/>
                </a:ln>
                <a:solidFill>
                  <a:srgbClr val="930504"/>
                </a:solidFill>
                <a:effectLst/>
                <a:uLnTx/>
                <a:uFillTx/>
                <a:latin typeface="Arial" charset="0"/>
                <a:ea typeface="ヒラギノ角ゴ ProN W3" charset="-128"/>
                <a:sym typeface="Times New Roman" charset="0"/>
              </a:rPr>
              <a:t>neuroplasticity</a:t>
            </a:r>
            <a:endParaRPr kumimoji="0" lang="nl-NL" altLang="nl-NL" sz="2400" b="0" i="0" u="none" strike="noStrike" kern="0" cap="none" spc="0" normalizeH="0" baseline="0" noProof="0" dirty="0">
              <a:ln>
                <a:noFill/>
              </a:ln>
              <a:solidFill>
                <a:srgbClr val="930504"/>
              </a:solidFill>
              <a:effectLst/>
              <a:uLnTx/>
              <a:uFillTx/>
              <a:latin typeface="Helvetica" charset="0"/>
              <a:ea typeface="ヒラギノ角ゴ ProN W3" charset="-128"/>
              <a:sym typeface="Helvetica" charset="0"/>
            </a:endParaRPr>
          </a:p>
          <a:p>
            <a:pPr marL="0" marR="0" lvl="0" indent="0" algn="ctr" defTabSz="914400" rtl="0" eaLnBrk="1" fontAlgn="base" latinLnBrk="0" hangingPunct="1">
              <a:lnSpc>
                <a:spcPct val="100000"/>
              </a:lnSpc>
              <a:spcBef>
                <a:spcPct val="0"/>
              </a:spcBef>
              <a:spcAft>
                <a:spcPct val="0"/>
              </a:spcAft>
              <a:buClrTx/>
              <a:buSzTx/>
              <a:buFont typeface="Helvetica" charset="0"/>
              <a:buNone/>
              <a:tabLst/>
              <a:defRPr/>
            </a:pPr>
            <a:r>
              <a:rPr kumimoji="0" lang="nl-NL" altLang="nl-NL" sz="2400" b="0" i="0" u="none" strike="noStrike" kern="0" cap="none" spc="0" normalizeH="0" baseline="0" noProof="0" dirty="0">
                <a:ln>
                  <a:noFill/>
                </a:ln>
                <a:solidFill>
                  <a:srgbClr val="930504"/>
                </a:solidFill>
                <a:effectLst/>
                <a:uLnTx/>
                <a:uFillTx/>
                <a:latin typeface="Helvetica" charset="0"/>
                <a:ea typeface="ヒラギノ角ゴ ProN W3" charset="-128"/>
                <a:sym typeface="Helvetica" charset="0"/>
              </a:rPr>
              <a:t>New </a:t>
            </a:r>
            <a:r>
              <a:rPr kumimoji="0" lang="nl-NL" altLang="nl-NL" sz="2400" b="0" i="0" u="none" strike="noStrike" kern="0" cap="none" spc="0" normalizeH="0" baseline="0" noProof="0" dirty="0" err="1">
                <a:ln>
                  <a:noFill/>
                </a:ln>
                <a:solidFill>
                  <a:srgbClr val="930504"/>
                </a:solidFill>
                <a:effectLst/>
                <a:uLnTx/>
                <a:uFillTx/>
                <a:latin typeface="Helvetica" charset="0"/>
                <a:ea typeface="ヒラギノ角ゴ ProN W3" charset="-128"/>
                <a:sym typeface="Helvetica" charset="0"/>
              </a:rPr>
              <a:t>activities</a:t>
            </a:r>
            <a:r>
              <a:rPr kumimoji="0" lang="nl-NL" altLang="nl-NL" sz="2400" b="0" i="0" u="none" strike="noStrike" kern="0" cap="none" spc="0" normalizeH="0" baseline="0" noProof="0" dirty="0">
                <a:ln>
                  <a:noFill/>
                </a:ln>
                <a:solidFill>
                  <a:srgbClr val="930504"/>
                </a:solidFill>
                <a:effectLst/>
                <a:uLnTx/>
                <a:uFillTx/>
                <a:latin typeface="Helvetica" charset="0"/>
                <a:ea typeface="ヒラギノ角ゴ ProN W3" charset="-128"/>
                <a:sym typeface="Helvetica" charset="0"/>
              </a:rPr>
              <a:t> make new </a:t>
            </a:r>
            <a:r>
              <a:rPr kumimoji="0" lang="nl-NL" altLang="nl-NL" sz="2400" b="0" i="0" u="none" strike="noStrike" kern="0" cap="none" spc="0" normalizeH="0" baseline="0" noProof="0" dirty="0" err="1">
                <a:ln>
                  <a:noFill/>
                </a:ln>
                <a:solidFill>
                  <a:srgbClr val="930504"/>
                </a:solidFill>
                <a:effectLst/>
                <a:uLnTx/>
                <a:uFillTx/>
                <a:latin typeface="Helvetica" charset="0"/>
                <a:ea typeface="ヒラギノ角ゴ ProN W3" charset="-128"/>
                <a:sym typeface="Helvetica" charset="0"/>
              </a:rPr>
              <a:t>neural</a:t>
            </a:r>
            <a:r>
              <a:rPr kumimoji="0" lang="nl-NL" altLang="nl-NL" sz="2400" b="0" i="0" u="none" strike="noStrike" kern="0" cap="none" spc="0" normalizeH="0" baseline="0" noProof="0" dirty="0">
                <a:ln>
                  <a:noFill/>
                </a:ln>
                <a:solidFill>
                  <a:srgbClr val="930504"/>
                </a:solidFill>
                <a:effectLst/>
                <a:uLnTx/>
                <a:uFillTx/>
                <a:latin typeface="Helvetica" charset="0"/>
                <a:ea typeface="ヒラギノ角ゴ ProN W3" charset="-128"/>
                <a:sym typeface="Helvetica" charset="0"/>
              </a:rPr>
              <a:t> </a:t>
            </a:r>
            <a:r>
              <a:rPr kumimoji="0" lang="nl-NL" altLang="nl-NL" sz="2400" b="0" i="0" u="none" strike="noStrike" kern="0" cap="none" spc="0" normalizeH="0" baseline="0" noProof="0" dirty="0" err="1">
                <a:ln>
                  <a:noFill/>
                </a:ln>
                <a:solidFill>
                  <a:srgbClr val="930504"/>
                </a:solidFill>
                <a:effectLst/>
                <a:uLnTx/>
                <a:uFillTx/>
                <a:latin typeface="Helvetica" charset="0"/>
                <a:ea typeface="ヒラギノ角ゴ ProN W3" charset="-128"/>
                <a:sym typeface="Helvetica" charset="0"/>
              </a:rPr>
              <a:t>connections</a:t>
            </a:r>
            <a:endParaRPr kumimoji="0" lang="nl-NL" altLang="nl-NL" sz="2400" b="0" i="0" u="none" strike="noStrike" kern="0" cap="none" spc="0" normalizeH="0" baseline="0" noProof="0" dirty="0">
              <a:ln>
                <a:noFill/>
              </a:ln>
              <a:solidFill>
                <a:srgbClr val="930504"/>
              </a:solidFill>
              <a:effectLst/>
              <a:uLnTx/>
              <a:uFillTx/>
              <a:latin typeface="Helvetica" charset="0"/>
              <a:ea typeface="ヒラギノ角ゴ ProN W3" charset="-128"/>
              <a:sym typeface="Helvetica"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altLang="nl-NL" sz="4400" b="1" i="0" u="none" strike="noStrike" kern="1200" cap="none" spc="0" normalizeH="0" baseline="0" noProof="0" dirty="0">
              <a:ln>
                <a:noFill/>
              </a:ln>
              <a:solidFill>
                <a:srgbClr val="930504"/>
              </a:solidFill>
              <a:effectLst/>
              <a:uLnTx/>
              <a:uFillTx/>
              <a:latin typeface="Arial" charset="0"/>
              <a:ea typeface="ヒラギノ角ゴ ProN W3" charset="-128"/>
              <a:sym typeface="Times New Roman" charset="0"/>
            </a:endParaRPr>
          </a:p>
        </p:txBody>
      </p:sp>
      <p:sp>
        <p:nvSpPr>
          <p:cNvPr id="4" name="Rectangle 3"/>
          <p:cNvSpPr txBox="1">
            <a:spLocks noChangeArrowheads="1"/>
          </p:cNvSpPr>
          <p:nvPr/>
        </p:nvSpPr>
        <p:spPr>
          <a:xfrm>
            <a:off x="2771800" y="1943632"/>
            <a:ext cx="8229600" cy="4525963"/>
          </a:xfrm>
          <a:prstGeom prst="rect">
            <a:avLst/>
          </a:prstGeom>
        </p:spPr>
        <p:txBody>
          <a:bodyPr/>
          <a:lstStyle>
            <a:lvl1pPr marL="382588" indent="-342900" algn="l" rtl="0" eaLnBrk="0" fontAlgn="base" hangingPunct="0">
              <a:spcBef>
                <a:spcPts val="600"/>
              </a:spcBef>
              <a:spcAft>
                <a:spcPct val="0"/>
              </a:spcAft>
              <a:buSzPct val="100000"/>
              <a:buFont typeface="Helvetica" charset="0"/>
              <a:buChar char="•"/>
              <a:defRPr sz="2400">
                <a:solidFill>
                  <a:srgbClr val="FFFFFF"/>
                </a:solidFill>
                <a:latin typeface="+mn-lt"/>
                <a:ea typeface="+mn-ea"/>
                <a:cs typeface="+mn-cs"/>
                <a:sym typeface="Helvetica" charset="0"/>
              </a:defRPr>
            </a:lvl1pPr>
            <a:lvl2pPr marL="731838" indent="-285750" algn="l" rtl="0" eaLnBrk="0" fontAlgn="base" hangingPunct="0">
              <a:spcBef>
                <a:spcPts val="600"/>
              </a:spcBef>
              <a:spcAft>
                <a:spcPct val="0"/>
              </a:spcAft>
              <a:buSzPct val="100000"/>
              <a:buFont typeface="Helvetica" charset="0"/>
              <a:buChar char="–"/>
              <a:defRPr sz="2400">
                <a:solidFill>
                  <a:srgbClr val="FFFFFF"/>
                </a:solidFill>
                <a:latin typeface="+mn-lt"/>
                <a:ea typeface="+mn-ea"/>
                <a:cs typeface="+mn-cs"/>
                <a:sym typeface="Helvetica" charset="0"/>
              </a:defRPr>
            </a:lvl2pPr>
            <a:lvl3pPr marL="1131888" indent="-228600" algn="l" rtl="0" eaLnBrk="0" fontAlgn="base" hangingPunct="0">
              <a:spcBef>
                <a:spcPts val="500"/>
              </a:spcBef>
              <a:spcAft>
                <a:spcPct val="0"/>
              </a:spcAft>
              <a:buSzPct val="100000"/>
              <a:buFont typeface="Helvetica" charset="0"/>
              <a:buChar char="•"/>
              <a:defRPr sz="2000">
                <a:solidFill>
                  <a:srgbClr val="FFFFFF"/>
                </a:solidFill>
                <a:latin typeface="+mn-lt"/>
                <a:ea typeface="+mn-ea"/>
                <a:cs typeface="+mn-cs"/>
                <a:sym typeface="Helvetica" charset="0"/>
              </a:defRPr>
            </a:lvl3pPr>
            <a:lvl4pPr marL="1589088" indent="-228600" algn="l" rtl="0" eaLnBrk="0" fontAlgn="base" hangingPunct="0">
              <a:spcBef>
                <a:spcPts val="500"/>
              </a:spcBef>
              <a:spcAft>
                <a:spcPct val="0"/>
              </a:spcAft>
              <a:buSzPct val="100000"/>
              <a:buFont typeface="Helvetica" charset="0"/>
              <a:buChar char="–"/>
              <a:defRPr sz="2000">
                <a:solidFill>
                  <a:srgbClr val="FFFFFF"/>
                </a:solidFill>
                <a:latin typeface="+mn-lt"/>
                <a:ea typeface="+mn-ea"/>
                <a:cs typeface="+mn-cs"/>
                <a:sym typeface="Helvetica" charset="0"/>
              </a:defRPr>
            </a:lvl4pPr>
            <a:lvl5pPr marL="2046288" indent="-228600" algn="l" rtl="0" eaLnBrk="0" fontAlgn="base" hangingPunct="0">
              <a:spcBef>
                <a:spcPts val="500"/>
              </a:spcBef>
              <a:spcAft>
                <a:spcPct val="0"/>
              </a:spcAft>
              <a:buSzPct val="100000"/>
              <a:buFont typeface="Helvetica" charset="0"/>
              <a:buChar char="»"/>
              <a:defRPr sz="2000">
                <a:solidFill>
                  <a:srgbClr val="FFFFFF"/>
                </a:solidFill>
                <a:latin typeface="+mn-lt"/>
                <a:ea typeface="+mn-ea"/>
                <a:cs typeface="+mn-cs"/>
                <a:sym typeface="Helvetica" charset="0"/>
              </a:defRPr>
            </a:lvl5pPr>
            <a:lvl6pPr marL="2503488" indent="-228600" algn="l" rtl="0" fontAlgn="base">
              <a:spcBef>
                <a:spcPts val="500"/>
              </a:spcBef>
              <a:spcAft>
                <a:spcPct val="0"/>
              </a:spcAft>
              <a:buSzPct val="100000"/>
              <a:buFont typeface="Helvetica" charset="0"/>
              <a:buChar char="»"/>
              <a:defRPr sz="2000">
                <a:solidFill>
                  <a:srgbClr val="FFFFFF"/>
                </a:solidFill>
                <a:latin typeface="+mn-lt"/>
                <a:ea typeface="+mn-ea"/>
                <a:cs typeface="+mn-cs"/>
                <a:sym typeface="Helvetica" charset="0"/>
              </a:defRPr>
            </a:lvl6pPr>
            <a:lvl7pPr marL="2960688" indent="-228600" algn="l" rtl="0" fontAlgn="base">
              <a:spcBef>
                <a:spcPts val="500"/>
              </a:spcBef>
              <a:spcAft>
                <a:spcPct val="0"/>
              </a:spcAft>
              <a:buSzPct val="100000"/>
              <a:buFont typeface="Helvetica" charset="0"/>
              <a:buChar char="»"/>
              <a:defRPr sz="2000">
                <a:solidFill>
                  <a:srgbClr val="FFFFFF"/>
                </a:solidFill>
                <a:latin typeface="+mn-lt"/>
                <a:ea typeface="+mn-ea"/>
                <a:cs typeface="+mn-cs"/>
                <a:sym typeface="Helvetica" charset="0"/>
              </a:defRPr>
            </a:lvl7pPr>
            <a:lvl8pPr marL="3417888" indent="-228600" algn="l" rtl="0" fontAlgn="base">
              <a:spcBef>
                <a:spcPts val="500"/>
              </a:spcBef>
              <a:spcAft>
                <a:spcPct val="0"/>
              </a:spcAft>
              <a:buSzPct val="100000"/>
              <a:buFont typeface="Helvetica" charset="0"/>
              <a:buChar char="»"/>
              <a:defRPr sz="2000">
                <a:solidFill>
                  <a:srgbClr val="FFFFFF"/>
                </a:solidFill>
                <a:latin typeface="+mn-lt"/>
                <a:ea typeface="+mn-ea"/>
                <a:cs typeface="+mn-cs"/>
                <a:sym typeface="Helvetica" charset="0"/>
              </a:defRPr>
            </a:lvl8pPr>
            <a:lvl9pPr marL="3875088" indent="-228600" algn="l" rtl="0" fontAlgn="base">
              <a:spcBef>
                <a:spcPts val="500"/>
              </a:spcBef>
              <a:spcAft>
                <a:spcPct val="0"/>
              </a:spcAft>
              <a:buSzPct val="100000"/>
              <a:buFont typeface="Helvetica" charset="0"/>
              <a:buChar char="»"/>
              <a:defRPr sz="2000">
                <a:solidFill>
                  <a:srgbClr val="FFFFFF"/>
                </a:solidFill>
                <a:latin typeface="+mn-lt"/>
                <a:ea typeface="+mn-ea"/>
                <a:cs typeface="+mn-cs"/>
                <a:sym typeface="Helvetica" charset="0"/>
              </a:defRPr>
            </a:lvl9pPr>
          </a:lstStyle>
          <a:p>
            <a:pPr marL="382588" marR="0" lvl="0" indent="-342900" algn="l" defTabSz="914400" rtl="0" eaLnBrk="1" fontAlgn="base" latinLnBrk="0" hangingPunct="1">
              <a:lnSpc>
                <a:spcPct val="90000"/>
              </a:lnSpc>
              <a:spcBef>
                <a:spcPts val="600"/>
              </a:spcBef>
              <a:spcAft>
                <a:spcPct val="0"/>
              </a:spcAft>
              <a:buClrTx/>
              <a:buSzPct val="100000"/>
              <a:buFont typeface="Helvetica" charset="0"/>
              <a:buChar char="•"/>
              <a:tabLst/>
              <a:defRPr/>
            </a:pPr>
            <a:endParaRPr kumimoji="0" lang="nl-NL" altLang="nl-NL" sz="2800" b="0" i="0" u="none" strike="noStrike" kern="0" cap="none" spc="0" normalizeH="0" baseline="0" noProof="0" dirty="0">
              <a:ln>
                <a:noFill/>
              </a:ln>
              <a:solidFill>
                <a:srgbClr val="930504"/>
              </a:solidFill>
              <a:effectLst/>
              <a:uLnTx/>
              <a:uFillTx/>
              <a:latin typeface="Helvetica"/>
              <a:ea typeface="ヒラギノ角ゴ ProN W3"/>
              <a:sym typeface="Helvetica" charset="0"/>
            </a:endParaRPr>
          </a:p>
          <a:p>
            <a:pPr marL="382588" marR="0" lvl="0" indent="-342900" algn="l" defTabSz="914400" rtl="0" eaLnBrk="1" fontAlgn="base" latinLnBrk="0" hangingPunct="1">
              <a:lnSpc>
                <a:spcPct val="90000"/>
              </a:lnSpc>
              <a:spcBef>
                <a:spcPts val="600"/>
              </a:spcBef>
              <a:spcAft>
                <a:spcPct val="0"/>
              </a:spcAft>
              <a:buClrTx/>
              <a:buSzPct val="100000"/>
              <a:buFont typeface="Helvetica" charset="0"/>
              <a:buChar char="•"/>
              <a:tabLst/>
              <a:defRPr/>
            </a:pPr>
            <a:r>
              <a:rPr kumimoji="0" lang="nl-NL" altLang="nl-NL" sz="2000" b="0" i="0" u="none" strike="noStrike" kern="0" cap="none" spc="0" normalizeH="0" baseline="0" noProof="0" dirty="0">
                <a:ln>
                  <a:noFill/>
                </a:ln>
                <a:solidFill>
                  <a:srgbClr val="930504"/>
                </a:solidFill>
                <a:effectLst/>
                <a:uLnTx/>
                <a:uFillTx/>
                <a:latin typeface="Helvetica"/>
                <a:ea typeface="ヒラギノ角ゴ ProN W3"/>
                <a:sym typeface="Helvetica" charset="0"/>
              </a:rPr>
              <a:t>New </a:t>
            </a:r>
            <a:r>
              <a:rPr kumimoji="0" lang="nl-NL" altLang="nl-NL" sz="2000" b="0" i="0" u="none" strike="noStrike" kern="0" cap="none" spc="0" normalizeH="0" baseline="0" noProof="0" dirty="0" err="1">
                <a:ln>
                  <a:noFill/>
                </a:ln>
                <a:solidFill>
                  <a:srgbClr val="930504"/>
                </a:solidFill>
                <a:effectLst/>
                <a:uLnTx/>
                <a:uFillTx/>
                <a:latin typeface="Helvetica"/>
                <a:ea typeface="ヒラギノ角ゴ ProN W3"/>
                <a:sym typeface="Helvetica" charset="0"/>
              </a:rPr>
              <a:t>cells</a:t>
            </a:r>
            <a:r>
              <a:rPr kumimoji="0" lang="nl-NL" altLang="nl-NL" sz="2000" b="0" i="0" u="none" strike="noStrike" kern="0" cap="none" spc="0" normalizeH="0" baseline="0" noProof="0" dirty="0">
                <a:ln>
                  <a:noFill/>
                </a:ln>
                <a:solidFill>
                  <a:srgbClr val="930504"/>
                </a:solidFill>
                <a:effectLst/>
                <a:uLnTx/>
                <a:uFillTx/>
                <a:latin typeface="Helvetica"/>
                <a:ea typeface="ヒラギノ角ゴ ProN W3"/>
                <a:sym typeface="Helvetica" charset="0"/>
              </a:rPr>
              <a:t>: neurogenesis</a:t>
            </a:r>
          </a:p>
          <a:p>
            <a:pPr marL="382588" marR="0" lvl="0" indent="-342900" algn="l" defTabSz="914400" rtl="0" eaLnBrk="1" fontAlgn="base" latinLnBrk="0" hangingPunct="1">
              <a:lnSpc>
                <a:spcPct val="90000"/>
              </a:lnSpc>
              <a:spcBef>
                <a:spcPts val="600"/>
              </a:spcBef>
              <a:spcAft>
                <a:spcPct val="0"/>
              </a:spcAft>
              <a:buClrTx/>
              <a:buSzPct val="100000"/>
              <a:buFont typeface="Helvetica" charset="0"/>
              <a:buChar char="•"/>
              <a:tabLst/>
              <a:defRPr/>
            </a:pPr>
            <a:r>
              <a:rPr kumimoji="0" lang="nl-NL" altLang="nl-NL" sz="2000" b="0" i="0" u="none" strike="noStrike" kern="0" cap="none" spc="0" normalizeH="0" baseline="0" noProof="0" dirty="0">
                <a:ln>
                  <a:noFill/>
                </a:ln>
                <a:solidFill>
                  <a:srgbClr val="930504"/>
                </a:solidFill>
                <a:effectLst/>
                <a:uLnTx/>
                <a:uFillTx/>
                <a:latin typeface="Helvetica"/>
                <a:ea typeface="ヒラギノ角ゴ ProN W3"/>
                <a:sym typeface="Helvetica" charset="0"/>
              </a:rPr>
              <a:t>New </a:t>
            </a:r>
            <a:r>
              <a:rPr kumimoji="0" lang="nl-NL" altLang="nl-NL" sz="2000" b="0" i="0" u="none" strike="noStrike" kern="0" cap="none" spc="0" normalizeH="0" baseline="0" noProof="0" dirty="0" err="1">
                <a:ln>
                  <a:noFill/>
                </a:ln>
                <a:solidFill>
                  <a:srgbClr val="930504"/>
                </a:solidFill>
                <a:effectLst/>
                <a:uLnTx/>
                <a:uFillTx/>
                <a:latin typeface="Helvetica"/>
                <a:ea typeface="ヒラギノ角ゴ ProN W3"/>
                <a:sym typeface="Helvetica" charset="0"/>
              </a:rPr>
              <a:t>conncetions</a:t>
            </a:r>
            <a:endParaRPr kumimoji="0" lang="nl-NL" altLang="nl-NL" sz="2000" b="0" i="0" u="none" strike="noStrike" kern="0" cap="none" spc="0" normalizeH="0" baseline="0" noProof="0" dirty="0">
              <a:ln>
                <a:noFill/>
              </a:ln>
              <a:solidFill>
                <a:srgbClr val="930504"/>
              </a:solidFill>
              <a:effectLst/>
              <a:uLnTx/>
              <a:uFillTx/>
              <a:latin typeface="Helvetica"/>
              <a:ea typeface="ヒラギノ角ゴ ProN W3"/>
              <a:sym typeface="Helvetica" charset="0"/>
            </a:endParaRPr>
          </a:p>
          <a:p>
            <a:pPr marL="382588" marR="0" lvl="0" indent="-342900" algn="l" defTabSz="914400" rtl="0" eaLnBrk="1" fontAlgn="base" latinLnBrk="0" hangingPunct="1">
              <a:lnSpc>
                <a:spcPct val="90000"/>
              </a:lnSpc>
              <a:spcBef>
                <a:spcPts val="600"/>
              </a:spcBef>
              <a:spcAft>
                <a:spcPct val="0"/>
              </a:spcAft>
              <a:buClrTx/>
              <a:buSzPct val="100000"/>
              <a:buFont typeface="Helvetica" charset="0"/>
              <a:buChar char="•"/>
              <a:tabLst/>
              <a:defRPr/>
            </a:pPr>
            <a:r>
              <a:rPr kumimoji="0" lang="nl-NL" altLang="nl-NL" sz="2000" b="0" i="0" u="none" strike="noStrike" kern="0" cap="none" spc="0" normalizeH="0" baseline="0" noProof="0" dirty="0">
                <a:ln>
                  <a:noFill/>
                </a:ln>
                <a:solidFill>
                  <a:srgbClr val="930504"/>
                </a:solidFill>
                <a:effectLst/>
                <a:uLnTx/>
                <a:uFillTx/>
                <a:latin typeface="Helvetica"/>
                <a:ea typeface="ヒラギノ角ゴ ProN W3"/>
                <a:sym typeface="Helvetica" charset="0"/>
              </a:rPr>
              <a:t>New </a:t>
            </a:r>
            <a:r>
              <a:rPr kumimoji="0" lang="nl-NL" altLang="nl-NL" sz="2000" b="0" i="0" u="none" strike="noStrike" kern="0" cap="none" spc="0" normalizeH="0" baseline="0" noProof="0" dirty="0" err="1">
                <a:ln>
                  <a:noFill/>
                </a:ln>
                <a:solidFill>
                  <a:srgbClr val="930504"/>
                </a:solidFill>
                <a:effectLst/>
                <a:uLnTx/>
                <a:uFillTx/>
                <a:latin typeface="Helvetica"/>
                <a:ea typeface="ヒラギノ角ゴ ProN W3"/>
                <a:sym typeface="Helvetica" charset="0"/>
              </a:rPr>
              <a:t>networks</a:t>
            </a:r>
            <a:endParaRPr kumimoji="0" lang="nl-NL" altLang="nl-NL" sz="2000" b="0" i="0" u="none" strike="noStrike" kern="0" cap="none" spc="0" normalizeH="0" baseline="0" noProof="0" dirty="0">
              <a:ln>
                <a:noFill/>
              </a:ln>
              <a:solidFill>
                <a:srgbClr val="930504"/>
              </a:solidFill>
              <a:effectLst/>
              <a:uLnTx/>
              <a:uFillTx/>
              <a:latin typeface="Helvetica"/>
              <a:ea typeface="ヒラギノ角ゴ ProN W3"/>
              <a:sym typeface="Helvetica" charset="0"/>
            </a:endParaRPr>
          </a:p>
          <a:p>
            <a:pPr marL="382588" marR="0" lvl="0" indent="-342900" algn="l" defTabSz="914400" rtl="0" eaLnBrk="1" fontAlgn="base" latinLnBrk="0" hangingPunct="1">
              <a:lnSpc>
                <a:spcPct val="90000"/>
              </a:lnSpc>
              <a:spcBef>
                <a:spcPts val="600"/>
              </a:spcBef>
              <a:spcAft>
                <a:spcPct val="0"/>
              </a:spcAft>
              <a:buClrTx/>
              <a:buSzPct val="100000"/>
              <a:buFont typeface="Helvetica" charset="0"/>
              <a:buChar char="•"/>
              <a:tabLst/>
              <a:defRPr/>
            </a:pPr>
            <a:r>
              <a:rPr kumimoji="0" lang="nl-NL" altLang="nl-NL" sz="2000" b="0" i="0" u="none" strike="noStrike" kern="0" cap="none" spc="0" normalizeH="0" baseline="0" noProof="0" dirty="0" err="1">
                <a:ln>
                  <a:noFill/>
                </a:ln>
                <a:solidFill>
                  <a:srgbClr val="930504"/>
                </a:solidFill>
                <a:effectLst/>
                <a:uLnTx/>
                <a:uFillTx/>
                <a:latin typeface="Helvetica"/>
                <a:ea typeface="ヒラギノ角ゴ ProN W3"/>
                <a:sym typeface="Helvetica" charset="0"/>
              </a:rPr>
              <a:t>Connections</a:t>
            </a:r>
            <a:r>
              <a:rPr kumimoji="0" lang="nl-NL" altLang="nl-NL" sz="2000" b="0" i="0" u="none" strike="noStrike" kern="0" cap="none" spc="0" normalizeH="0" baseline="0" noProof="0" dirty="0">
                <a:ln>
                  <a:noFill/>
                </a:ln>
                <a:solidFill>
                  <a:srgbClr val="930504"/>
                </a:solidFill>
                <a:effectLst/>
                <a:uLnTx/>
                <a:uFillTx/>
                <a:latin typeface="Helvetica"/>
                <a:ea typeface="ヒラギノ角ゴ ProN W3"/>
                <a:sym typeface="Helvetica" charset="0"/>
              </a:rPr>
              <a:t> </a:t>
            </a:r>
            <a:r>
              <a:rPr kumimoji="0" lang="nl-NL" altLang="nl-NL" sz="2000" b="0" i="0" u="none" strike="noStrike" kern="0" cap="none" spc="0" normalizeH="0" baseline="0" noProof="0" dirty="0" err="1">
                <a:ln>
                  <a:noFill/>
                </a:ln>
                <a:solidFill>
                  <a:srgbClr val="930504"/>
                </a:solidFill>
                <a:effectLst/>
                <a:uLnTx/>
                <a:uFillTx/>
                <a:latin typeface="Helvetica"/>
                <a:ea typeface="ヒラギノ角ゴ ProN W3"/>
                <a:sym typeface="Helvetica" charset="0"/>
              </a:rPr>
              <a:t>between</a:t>
            </a:r>
            <a:r>
              <a:rPr kumimoji="0" lang="nl-NL" altLang="nl-NL" sz="2000" b="0" i="0" u="none" strike="noStrike" kern="0" cap="none" spc="0" normalizeH="0" baseline="0" noProof="0" dirty="0">
                <a:ln>
                  <a:noFill/>
                </a:ln>
                <a:solidFill>
                  <a:srgbClr val="930504"/>
                </a:solidFill>
                <a:effectLst/>
                <a:uLnTx/>
                <a:uFillTx/>
                <a:latin typeface="Helvetica"/>
                <a:ea typeface="ヒラギノ角ゴ ProN W3"/>
                <a:sym typeface="Helvetica" charset="0"/>
              </a:rPr>
              <a:t> </a:t>
            </a:r>
            <a:r>
              <a:rPr kumimoji="0" lang="nl-NL" altLang="nl-NL" sz="2000" b="0" i="0" u="none" strike="noStrike" kern="0" cap="none" spc="0" normalizeH="0" baseline="0" noProof="0" dirty="0" err="1">
                <a:ln>
                  <a:noFill/>
                </a:ln>
                <a:solidFill>
                  <a:srgbClr val="930504"/>
                </a:solidFill>
                <a:effectLst/>
                <a:uLnTx/>
                <a:uFillTx/>
                <a:latin typeface="Helvetica"/>
                <a:ea typeface="ヒラギノ角ゴ ProN W3"/>
                <a:sym typeface="Helvetica" charset="0"/>
              </a:rPr>
              <a:t>networks</a:t>
            </a:r>
            <a:endParaRPr kumimoji="0" lang="nl-NL" altLang="nl-NL" sz="2000" b="0" i="0" u="none" strike="noStrike" kern="0" cap="none" spc="0" normalizeH="0" baseline="0" noProof="0" dirty="0">
              <a:ln>
                <a:noFill/>
              </a:ln>
              <a:solidFill>
                <a:srgbClr val="930504"/>
              </a:solidFill>
              <a:effectLst/>
              <a:uLnTx/>
              <a:uFillTx/>
              <a:latin typeface="Helvetica"/>
              <a:ea typeface="ヒラギノ角ゴ ProN W3"/>
              <a:sym typeface="Helvetica" charset="0"/>
            </a:endParaRPr>
          </a:p>
          <a:p>
            <a:pPr marL="382588" marR="0" lvl="0" indent="-342900" algn="l" defTabSz="914400" rtl="0" eaLnBrk="1" fontAlgn="base" latinLnBrk="0" hangingPunct="1">
              <a:lnSpc>
                <a:spcPct val="90000"/>
              </a:lnSpc>
              <a:spcBef>
                <a:spcPts val="600"/>
              </a:spcBef>
              <a:spcAft>
                <a:spcPct val="0"/>
              </a:spcAft>
              <a:buClrTx/>
              <a:buSzPct val="100000"/>
              <a:buFont typeface="Helvetica" charset="0"/>
              <a:buChar char="•"/>
              <a:tabLst/>
              <a:defRPr/>
            </a:pPr>
            <a:endParaRPr kumimoji="0" lang="nl-NL" altLang="nl-NL" sz="2000" b="0" i="0" u="none" strike="noStrike" kern="0" cap="none" spc="0" normalizeH="0" baseline="0" noProof="0" dirty="0">
              <a:ln>
                <a:noFill/>
              </a:ln>
              <a:solidFill>
                <a:srgbClr val="930504"/>
              </a:solidFill>
              <a:effectLst/>
              <a:uLnTx/>
              <a:uFillTx/>
              <a:latin typeface="Helvetica"/>
              <a:ea typeface="ヒラギノ角ゴ ProN W3"/>
              <a:sym typeface="Helvetica" charset="0"/>
            </a:endParaRPr>
          </a:p>
          <a:p>
            <a:pPr marL="382588" marR="0" lvl="0" indent="-342900" algn="l" defTabSz="914400" rtl="0" eaLnBrk="1" fontAlgn="base" latinLnBrk="0" hangingPunct="1">
              <a:lnSpc>
                <a:spcPct val="90000"/>
              </a:lnSpc>
              <a:spcBef>
                <a:spcPts val="600"/>
              </a:spcBef>
              <a:spcAft>
                <a:spcPct val="0"/>
              </a:spcAft>
              <a:buClrTx/>
              <a:buSzPct val="100000"/>
              <a:buFont typeface="Helvetica" charset="0"/>
              <a:buChar char="•"/>
              <a:tabLst/>
              <a:defRPr/>
            </a:pPr>
            <a:endParaRPr kumimoji="0" lang="nl-NL" altLang="nl-NL" sz="2800" b="0" i="0" u="none" strike="noStrike" kern="0" cap="none" spc="0" normalizeH="0" baseline="0" noProof="0" dirty="0">
              <a:ln>
                <a:noFill/>
              </a:ln>
              <a:solidFill>
                <a:srgbClr val="930504"/>
              </a:solidFill>
              <a:effectLst/>
              <a:uLnTx/>
              <a:uFillTx/>
              <a:latin typeface="Helvetica"/>
              <a:ea typeface="ヒラギノ角ゴ ProN W3"/>
              <a:sym typeface="Helvetica" charset="0"/>
            </a:endParaRPr>
          </a:p>
          <a:p>
            <a:pPr marL="382588" marR="0" lvl="0" indent="-342900" algn="l" defTabSz="914400" rtl="0" eaLnBrk="1" fontAlgn="base" latinLnBrk="0" hangingPunct="1">
              <a:lnSpc>
                <a:spcPct val="90000"/>
              </a:lnSpc>
              <a:spcBef>
                <a:spcPts val="600"/>
              </a:spcBef>
              <a:spcAft>
                <a:spcPct val="0"/>
              </a:spcAft>
              <a:buClrTx/>
              <a:buSzPct val="100000"/>
              <a:buFontTx/>
              <a:buNone/>
              <a:tabLst/>
              <a:defRPr/>
            </a:pPr>
            <a:r>
              <a:rPr kumimoji="0" lang="nl-NL" altLang="nl-NL" sz="2800" b="0" i="0" u="none" strike="noStrike" kern="0" cap="none" spc="0" normalizeH="0" baseline="0" noProof="0" dirty="0">
                <a:ln>
                  <a:noFill/>
                </a:ln>
                <a:solidFill>
                  <a:srgbClr val="930504"/>
                </a:solidFill>
                <a:effectLst/>
                <a:uLnTx/>
                <a:uFillTx/>
                <a:latin typeface="Helvetica"/>
                <a:ea typeface="ヒラギノ角ゴ ProN W3"/>
                <a:sym typeface="Helvetica" charset="0"/>
              </a:rPr>
              <a:t>	</a:t>
            </a:r>
          </a:p>
          <a:p>
            <a:pPr marL="382588" marR="0" lvl="0" indent="-342900" algn="l" defTabSz="914400" rtl="0" eaLnBrk="1" fontAlgn="base" latinLnBrk="0" hangingPunct="1">
              <a:lnSpc>
                <a:spcPct val="90000"/>
              </a:lnSpc>
              <a:spcBef>
                <a:spcPts val="600"/>
              </a:spcBef>
              <a:spcAft>
                <a:spcPct val="0"/>
              </a:spcAft>
              <a:buClrTx/>
              <a:buSzPct val="100000"/>
              <a:buFontTx/>
              <a:buNone/>
              <a:tabLst/>
              <a:defRPr/>
            </a:pPr>
            <a:endParaRPr kumimoji="0" lang="nl-NL" altLang="nl-NL" sz="2800" b="1" i="0" u="none" strike="noStrike" kern="0" cap="none" spc="0" normalizeH="0" baseline="0" noProof="0" dirty="0">
              <a:ln>
                <a:noFill/>
              </a:ln>
              <a:solidFill>
                <a:srgbClr val="930504"/>
              </a:solidFill>
              <a:effectLst/>
              <a:uLnTx/>
              <a:uFillTx/>
              <a:latin typeface="Helvetica"/>
              <a:ea typeface="ヒラギノ角ゴ ProN W3"/>
              <a:sym typeface="Helvetica" charset="0"/>
            </a:endParaRPr>
          </a:p>
          <a:p>
            <a:pPr marL="382588" marR="0" lvl="0" indent="-342900" algn="l" defTabSz="914400" rtl="0" eaLnBrk="1" fontAlgn="base" latinLnBrk="0" hangingPunct="1">
              <a:lnSpc>
                <a:spcPct val="90000"/>
              </a:lnSpc>
              <a:spcBef>
                <a:spcPts val="600"/>
              </a:spcBef>
              <a:spcAft>
                <a:spcPct val="0"/>
              </a:spcAft>
              <a:buClrTx/>
              <a:buSzPct val="100000"/>
              <a:buFontTx/>
              <a:buNone/>
              <a:tabLst/>
              <a:defRPr/>
            </a:pPr>
            <a:endParaRPr kumimoji="0" lang="nl-NL" altLang="nl-NL" sz="2800" b="1" i="0" u="none" strike="noStrike" kern="0" cap="none" spc="0" normalizeH="0" baseline="0" noProof="0" dirty="0">
              <a:ln>
                <a:noFill/>
              </a:ln>
              <a:solidFill>
                <a:srgbClr val="930504"/>
              </a:solidFill>
              <a:effectLst/>
              <a:uLnTx/>
              <a:uFillTx/>
              <a:latin typeface="Helvetica"/>
              <a:ea typeface="ヒラギノ角ゴ ProN W3"/>
              <a:sym typeface="Helvetica" charset="0"/>
            </a:endParaRPr>
          </a:p>
          <a:p>
            <a:pPr marL="382588" marR="0" lvl="0" indent="-342900" algn="l" defTabSz="914400" rtl="0" eaLnBrk="1" fontAlgn="base" latinLnBrk="0" hangingPunct="1">
              <a:lnSpc>
                <a:spcPct val="90000"/>
              </a:lnSpc>
              <a:spcBef>
                <a:spcPts val="600"/>
              </a:spcBef>
              <a:spcAft>
                <a:spcPct val="0"/>
              </a:spcAft>
              <a:buClrTx/>
              <a:buSzPct val="100000"/>
              <a:buFontTx/>
              <a:buNone/>
              <a:tabLst/>
              <a:defRPr/>
            </a:pPr>
            <a:endParaRPr kumimoji="0" lang="nl-NL" altLang="nl-NL" sz="2800" b="1" i="0" u="none" strike="noStrike" kern="0" cap="none" spc="0" normalizeH="0" baseline="0" noProof="0" dirty="0">
              <a:ln>
                <a:noFill/>
              </a:ln>
              <a:solidFill>
                <a:srgbClr val="930504"/>
              </a:solidFill>
              <a:effectLst/>
              <a:uLnTx/>
              <a:uFillTx/>
              <a:latin typeface="Helvetica"/>
              <a:ea typeface="ヒラギノ角ゴ ProN W3"/>
              <a:sym typeface="Helvetica" charset="0"/>
            </a:endParaRPr>
          </a:p>
          <a:p>
            <a:pPr marL="382588" marR="0" lvl="0" indent="-342900" algn="l" defTabSz="914400" rtl="0" eaLnBrk="1" fontAlgn="base" latinLnBrk="0" hangingPunct="1">
              <a:lnSpc>
                <a:spcPct val="90000"/>
              </a:lnSpc>
              <a:spcBef>
                <a:spcPts val="600"/>
              </a:spcBef>
              <a:spcAft>
                <a:spcPct val="0"/>
              </a:spcAft>
              <a:buClrTx/>
              <a:buSzPct val="100000"/>
              <a:buFontTx/>
              <a:buNone/>
              <a:tabLst/>
              <a:defRPr/>
            </a:pPr>
            <a:endParaRPr kumimoji="0" lang="nl-NL" altLang="nl-NL" sz="2800" b="0" i="0" u="none" strike="noStrike" kern="0" cap="none" spc="0" normalizeH="0" baseline="0" noProof="0" dirty="0">
              <a:ln>
                <a:noFill/>
              </a:ln>
              <a:solidFill>
                <a:srgbClr val="930504"/>
              </a:solidFill>
              <a:effectLst/>
              <a:uLnTx/>
              <a:uFillTx/>
              <a:latin typeface="Helvetica"/>
              <a:ea typeface="ヒラギノ角ゴ ProN W3"/>
              <a:sym typeface="Helvetica" charset="0"/>
            </a:endParaRPr>
          </a:p>
        </p:txBody>
      </p:sp>
      <p:sp>
        <p:nvSpPr>
          <p:cNvPr id="2" name="Tekstvak 1"/>
          <p:cNvSpPr txBox="1"/>
          <p:nvPr/>
        </p:nvSpPr>
        <p:spPr>
          <a:xfrm>
            <a:off x="677503" y="6127963"/>
            <a:ext cx="7704856" cy="343043"/>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l-NL" altLang="nl-NL" sz="1800" b="1" i="0" u="none" strike="noStrike" kern="0" cap="none" spc="0" normalizeH="0" baseline="0" noProof="0" dirty="0" err="1">
                <a:ln>
                  <a:noFill/>
                </a:ln>
                <a:solidFill>
                  <a:srgbClr val="930504"/>
                </a:solidFill>
                <a:effectLst/>
                <a:uLnTx/>
                <a:uFillTx/>
                <a:latin typeface="Helvetica"/>
                <a:ea typeface="ヒラギノ角ゴ ProN W3"/>
              </a:rPr>
              <a:t>Our</a:t>
            </a:r>
            <a:r>
              <a:rPr kumimoji="0" lang="nl-NL" altLang="nl-NL" sz="1800" b="1" i="0" u="none" strike="noStrike" kern="0" cap="none" spc="0" normalizeH="0" baseline="0" noProof="0" dirty="0">
                <a:ln>
                  <a:noFill/>
                </a:ln>
                <a:solidFill>
                  <a:srgbClr val="930504"/>
                </a:solidFill>
                <a:effectLst/>
                <a:uLnTx/>
                <a:uFillTx/>
                <a:latin typeface="Helvetica"/>
                <a:ea typeface="ヒラギノ角ゴ ProN W3"/>
              </a:rPr>
              <a:t> brains change </a:t>
            </a:r>
            <a:r>
              <a:rPr lang="nl-NL" altLang="nl-NL" b="1" kern="0" dirty="0" err="1">
                <a:solidFill>
                  <a:srgbClr val="930504"/>
                </a:solidFill>
                <a:latin typeface="Helvetica"/>
                <a:ea typeface="ヒラギノ角ゴ ProN W3"/>
              </a:rPr>
              <a:t>continuously</a:t>
            </a:r>
            <a:r>
              <a:rPr lang="nl-NL" altLang="nl-NL" b="1" kern="0" dirty="0">
                <a:solidFill>
                  <a:srgbClr val="930504"/>
                </a:solidFill>
                <a:latin typeface="Helvetica"/>
                <a:ea typeface="ヒラギノ角ゴ ProN W3"/>
              </a:rPr>
              <a:t> </a:t>
            </a:r>
            <a:r>
              <a:rPr lang="nl-NL" altLang="nl-NL" b="1" kern="0" dirty="0" err="1">
                <a:solidFill>
                  <a:srgbClr val="930504"/>
                </a:solidFill>
                <a:latin typeface="Helvetica"/>
                <a:ea typeface="ヒラギノ角ゴ ProN W3"/>
              </a:rPr>
              <a:t>by</a:t>
            </a:r>
            <a:r>
              <a:rPr lang="nl-NL" altLang="nl-NL" b="1" kern="0" dirty="0">
                <a:solidFill>
                  <a:srgbClr val="930504"/>
                </a:solidFill>
                <a:latin typeface="Helvetica"/>
                <a:ea typeface="ヒラギノ角ゴ ProN W3"/>
              </a:rPr>
              <a:t> </a:t>
            </a:r>
            <a:r>
              <a:rPr lang="nl-NL" altLang="nl-NL" b="1" kern="0" dirty="0" err="1">
                <a:solidFill>
                  <a:srgbClr val="930504"/>
                </a:solidFill>
                <a:latin typeface="Helvetica"/>
                <a:ea typeface="ヒラギノ角ゴ ProN W3"/>
              </a:rPr>
              <a:t>what</a:t>
            </a:r>
            <a:r>
              <a:rPr lang="nl-NL" altLang="nl-NL" b="1" kern="0" dirty="0">
                <a:solidFill>
                  <a:srgbClr val="930504"/>
                </a:solidFill>
                <a:latin typeface="Helvetica"/>
                <a:ea typeface="ヒラギノ角ゴ ProN W3"/>
              </a:rPr>
              <a:t> we </a:t>
            </a:r>
            <a:r>
              <a:rPr lang="nl-NL" altLang="nl-NL" b="1" kern="0" dirty="0" err="1">
                <a:solidFill>
                  <a:srgbClr val="930504"/>
                </a:solidFill>
                <a:latin typeface="Helvetica"/>
                <a:ea typeface="ヒラギノ角ゴ ProN W3"/>
              </a:rPr>
              <a:t>think</a:t>
            </a:r>
            <a:r>
              <a:rPr lang="nl-NL" altLang="nl-NL" b="1" kern="0" dirty="0">
                <a:solidFill>
                  <a:srgbClr val="930504"/>
                </a:solidFill>
                <a:latin typeface="Helvetica"/>
                <a:ea typeface="ヒラギノ角ゴ ProN W3"/>
              </a:rPr>
              <a:t> or do</a:t>
            </a:r>
            <a:endParaRPr kumimoji="0" lang="nl-NL" altLang="nl-NL" sz="1800" b="1" i="0" u="none" strike="noStrike" kern="0" cap="none" spc="0" normalizeH="0" baseline="0" noProof="0" dirty="0">
              <a:ln>
                <a:noFill/>
              </a:ln>
              <a:solidFill>
                <a:srgbClr val="930504"/>
              </a:solidFill>
              <a:effectLst/>
              <a:uLnTx/>
              <a:uFillTx/>
              <a:latin typeface="Helvetica"/>
              <a:ea typeface="ヒラギノ角ゴ ProN W3"/>
            </a:endParaRPr>
          </a:p>
        </p:txBody>
      </p:sp>
    </p:spTree>
    <p:extLst>
      <p:ext uri="{BB962C8B-B14F-4D97-AF65-F5344CB8AC3E}">
        <p14:creationId xmlns:p14="http://schemas.microsoft.com/office/powerpoint/2010/main" val="394679470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el 1">
            <a:extLst>
              <a:ext uri="{FF2B5EF4-FFF2-40B4-BE49-F238E27FC236}">
                <a16:creationId xmlns:a16="http://schemas.microsoft.com/office/drawing/2014/main" id="{C1AFD77B-9F4F-FF45-818B-E771BED58111}"/>
              </a:ext>
            </a:extLst>
          </p:cNvPr>
          <p:cNvSpPr>
            <a:spLocks noGrp="1"/>
          </p:cNvSpPr>
          <p:nvPr>
            <p:ph type="title"/>
          </p:nvPr>
        </p:nvSpPr>
        <p:spPr/>
        <p:txBody>
          <a:bodyPr/>
          <a:lstStyle/>
          <a:p>
            <a:endParaRPr lang="nl-BE" altLang="nl-NL"/>
          </a:p>
        </p:txBody>
      </p:sp>
      <p:sp>
        <p:nvSpPr>
          <p:cNvPr id="214019" name="Tijdelijke aanduiding voor inhoud 2">
            <a:extLst>
              <a:ext uri="{FF2B5EF4-FFF2-40B4-BE49-F238E27FC236}">
                <a16:creationId xmlns:a16="http://schemas.microsoft.com/office/drawing/2014/main" id="{2759A627-E146-D447-AED1-3AE93CDDE9A7}"/>
              </a:ext>
            </a:extLst>
          </p:cNvPr>
          <p:cNvSpPr>
            <a:spLocks noGrp="1"/>
          </p:cNvSpPr>
          <p:nvPr>
            <p:ph idx="1"/>
          </p:nvPr>
        </p:nvSpPr>
        <p:spPr/>
        <p:txBody>
          <a:bodyPr/>
          <a:lstStyle/>
          <a:p>
            <a:endParaRPr lang="nl-BE" altLang="nl-NL"/>
          </a:p>
        </p:txBody>
      </p:sp>
      <p:pic>
        <p:nvPicPr>
          <p:cNvPr id="214020" name="Picture 3" descr="C:\Users\xp\AppData\Local\Microsoft\Windows\Temporary Internet Files\Content.IE5\CKB7R9HE\MP900430744[1].jpg">
            <a:extLst>
              <a:ext uri="{FF2B5EF4-FFF2-40B4-BE49-F238E27FC236}">
                <a16:creationId xmlns:a16="http://schemas.microsoft.com/office/drawing/2014/main" id="{157F3313-95E0-204F-831E-A24D05F1C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68" y="-865188"/>
            <a:ext cx="10297144" cy="9244013"/>
          </a:xfrm>
          <a:prstGeom prst="rect">
            <a:avLst/>
          </a:prstGeom>
          <a:noFill/>
          <a:ln>
            <a:noFill/>
          </a:ln>
          <a:effectLst>
            <a:glow rad="127000">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1" name="Tekstvak 6">
            <a:extLst>
              <a:ext uri="{FF2B5EF4-FFF2-40B4-BE49-F238E27FC236}">
                <a16:creationId xmlns:a16="http://schemas.microsoft.com/office/drawing/2014/main" id="{439390D2-FF7B-9841-B0F3-CBC4B2BC876D}"/>
              </a:ext>
            </a:extLst>
          </p:cNvPr>
          <p:cNvSpPr txBox="1">
            <a:spLocks noChangeArrowheads="1"/>
          </p:cNvSpPr>
          <p:nvPr/>
        </p:nvSpPr>
        <p:spPr bwMode="auto">
          <a:xfrm>
            <a:off x="1331913" y="1628775"/>
            <a:ext cx="69119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nl-NL"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Brain is master in </a:t>
            </a:r>
            <a:r>
              <a:rPr lang="nl-NL" altLang="nl-NL" sz="5400" b="1" dirty="0" err="1">
                <a:solidFill>
                  <a:prstClr val="black"/>
                </a:solidFill>
              </a:rPr>
              <a:t>patterns</a:t>
            </a:r>
            <a:r>
              <a:rPr lang="nl-NL" altLang="nl-NL" sz="5400" b="1" dirty="0">
                <a:solidFill>
                  <a:prstClr val="black"/>
                </a:solidFill>
              </a:rPr>
              <a:t> </a:t>
            </a:r>
            <a:r>
              <a:rPr lang="nl-NL" altLang="nl-NL" sz="5400" b="1" dirty="0" err="1">
                <a:solidFill>
                  <a:prstClr val="black"/>
                </a:solidFill>
              </a:rPr>
              <a:t>and</a:t>
            </a:r>
            <a:r>
              <a:rPr lang="nl-NL" altLang="nl-NL" sz="5400" b="1" dirty="0">
                <a:solidFill>
                  <a:prstClr val="black"/>
                </a:solidFill>
              </a:rPr>
              <a:t> </a:t>
            </a:r>
            <a:r>
              <a:rPr kumimoji="0" lang="nl-NL" altLang="nl-NL"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&amp; routines: a </a:t>
            </a:r>
            <a:r>
              <a:rPr kumimoji="0" lang="nl-NL" altLang="nl-NL" sz="5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panose="020B0604020202020204" pitchFamily="34" charset="0"/>
              </a:rPr>
              <a:t>miraculous</a:t>
            </a:r>
            <a:r>
              <a:rPr kumimoji="0" lang="nl-NL" altLang="nl-NL"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a:r>
            <a:r>
              <a:rPr kumimoji="0" lang="nl-NL" altLang="nl-NL" sz="5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panose="020B0604020202020204" pitchFamily="34" charset="0"/>
              </a:rPr>
              <a:t>prediction</a:t>
            </a:r>
            <a:r>
              <a:rPr kumimoji="0" lang="nl-NL" altLang="nl-NL"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machine!</a:t>
            </a:r>
          </a:p>
        </p:txBody>
      </p:sp>
    </p:spTree>
    <p:extLst>
      <p:ext uri="{BB962C8B-B14F-4D97-AF65-F5344CB8AC3E}">
        <p14:creationId xmlns:p14="http://schemas.microsoft.com/office/powerpoint/2010/main" val="138166236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el 1">
            <a:extLst>
              <a:ext uri="{FF2B5EF4-FFF2-40B4-BE49-F238E27FC236}">
                <a16:creationId xmlns:a16="http://schemas.microsoft.com/office/drawing/2014/main" id="{852D2509-19DB-FE48-9910-51BC91E597A0}"/>
              </a:ext>
            </a:extLst>
          </p:cNvPr>
          <p:cNvSpPr>
            <a:spLocks noGrp="1"/>
          </p:cNvSpPr>
          <p:nvPr>
            <p:ph type="title"/>
          </p:nvPr>
        </p:nvSpPr>
        <p:spPr/>
        <p:txBody>
          <a:bodyPr/>
          <a:lstStyle/>
          <a:p>
            <a:endParaRPr lang="nl-BE" altLang="nl-NL"/>
          </a:p>
        </p:txBody>
      </p:sp>
      <p:pic>
        <p:nvPicPr>
          <p:cNvPr id="215043" name="Picture 3" descr="C:\Users\xp\AppData\Local\Microsoft\Windows\Temporary Internet Files\Content.IE5\OFHQ2KT7\MP900289783[1].jpg">
            <a:extLst>
              <a:ext uri="{FF2B5EF4-FFF2-40B4-BE49-F238E27FC236}">
                <a16:creationId xmlns:a16="http://schemas.microsoft.com/office/drawing/2014/main" id="{0A1229D3-1AE0-AE48-921E-1BE0AA8300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875" y="0"/>
            <a:ext cx="4700588" cy="7032625"/>
          </a:xfrm>
          <a:noFill/>
        </p:spPr>
      </p:pic>
      <p:pic>
        <p:nvPicPr>
          <p:cNvPr id="215044" name="Picture 4" descr="C:\Users\xp\AppData\Local\Microsoft\Windows\Temporary Internet Files\Content.IE5\76ZJMDEE\MP900289725[1].jpg">
            <a:extLst>
              <a:ext uri="{FF2B5EF4-FFF2-40B4-BE49-F238E27FC236}">
                <a16:creationId xmlns:a16="http://schemas.microsoft.com/office/drawing/2014/main" id="{0E09092B-0E08-4E46-8A6B-AAABF1215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650" y="22225"/>
            <a:ext cx="457835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FA5BDBB2-F9CF-9F48-BE62-36BEF1663332}"/>
              </a:ext>
            </a:extLst>
          </p:cNvPr>
          <p:cNvSpPr txBox="1"/>
          <p:nvPr/>
        </p:nvSpPr>
        <p:spPr>
          <a:xfrm rot="16200000">
            <a:off x="1235869" y="3072675"/>
            <a:ext cx="6862763" cy="707886"/>
          </a:xfrm>
          <a:prstGeom prst="rect">
            <a:avLst/>
          </a:prstGeom>
          <a:solidFill>
            <a:schemeClr val="accent6">
              <a:lumMod val="75000"/>
            </a:schemeClr>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charset="0"/>
              </a:rPr>
              <a:t>Creating</a:t>
            </a:r>
            <a:r>
              <a:rPr kumimoji="0" lang="nl-NL"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 new </a:t>
            </a:r>
            <a:r>
              <a:rPr kumimoji="0" lang="nl-NL"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charset="0"/>
              </a:rPr>
              <a:t>paterns</a:t>
            </a:r>
            <a:endParaRPr kumimoji="0" lang="nl-BE"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endParaRPr>
          </a:p>
        </p:txBody>
      </p:sp>
      <p:sp>
        <p:nvSpPr>
          <p:cNvPr id="7" name="PIJL-RECHTS 6">
            <a:extLst>
              <a:ext uri="{FF2B5EF4-FFF2-40B4-BE49-F238E27FC236}">
                <a16:creationId xmlns:a16="http://schemas.microsoft.com/office/drawing/2014/main" id="{3DBA0526-E594-F340-9D9B-F20BC7833F24}"/>
              </a:ext>
            </a:extLst>
          </p:cNvPr>
          <p:cNvSpPr/>
          <p:nvPr/>
        </p:nvSpPr>
        <p:spPr>
          <a:xfrm>
            <a:off x="3924300" y="333375"/>
            <a:ext cx="1584325" cy="503238"/>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PIJL-RECHTS 7">
            <a:extLst>
              <a:ext uri="{FF2B5EF4-FFF2-40B4-BE49-F238E27FC236}">
                <a16:creationId xmlns:a16="http://schemas.microsoft.com/office/drawing/2014/main" id="{448C31E5-0CBB-9B47-9E60-5D09E2BF962C}"/>
              </a:ext>
            </a:extLst>
          </p:cNvPr>
          <p:cNvSpPr/>
          <p:nvPr/>
        </p:nvSpPr>
        <p:spPr>
          <a:xfrm>
            <a:off x="3875088" y="6237288"/>
            <a:ext cx="1584325" cy="504825"/>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8007409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98A19-377C-C444-A31C-620E37158F14}"/>
              </a:ext>
            </a:extLst>
          </p:cNvPr>
          <p:cNvSpPr>
            <a:spLocks noGrp="1"/>
          </p:cNvSpPr>
          <p:nvPr>
            <p:ph type="title"/>
          </p:nvPr>
        </p:nvSpPr>
        <p:spPr/>
        <p:txBody>
          <a:bodyPr/>
          <a:lstStyle/>
          <a:p>
            <a:r>
              <a:rPr lang="nl-NL" b="1" dirty="0" err="1">
                <a:solidFill>
                  <a:schemeClr val="bg1"/>
                </a:solidFill>
              </a:rPr>
              <a:t>Impediments</a:t>
            </a:r>
            <a:endParaRPr lang="nl-NL" b="1" dirty="0">
              <a:solidFill>
                <a:schemeClr val="bg1"/>
              </a:solidFill>
            </a:endParaRPr>
          </a:p>
        </p:txBody>
      </p:sp>
      <p:sp>
        <p:nvSpPr>
          <p:cNvPr id="4" name="Tekstvak 3">
            <a:extLst>
              <a:ext uri="{FF2B5EF4-FFF2-40B4-BE49-F238E27FC236}">
                <a16:creationId xmlns:a16="http://schemas.microsoft.com/office/drawing/2014/main" id="{7166D5FA-C0BC-8F42-A4A1-3514BB3AB1A5}"/>
              </a:ext>
            </a:extLst>
          </p:cNvPr>
          <p:cNvSpPr txBox="1"/>
          <p:nvPr/>
        </p:nvSpPr>
        <p:spPr>
          <a:xfrm>
            <a:off x="1259632" y="3068960"/>
            <a:ext cx="6696744"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err="1">
                <a:ln>
                  <a:noFill/>
                </a:ln>
                <a:solidFill>
                  <a:prstClr val="black"/>
                </a:solidFill>
                <a:effectLst/>
                <a:uLnTx/>
                <a:uFillTx/>
                <a:latin typeface="Calibri"/>
                <a:ea typeface="+mn-ea"/>
                <a:cs typeface="+mn-cs"/>
              </a:rPr>
              <a:t>Automised</a:t>
            </a:r>
            <a:r>
              <a:rPr kumimoji="0" lang="nl-NL" sz="2800" b="1" i="0" u="none" strike="noStrike" kern="1200" cap="none" spc="0" normalizeH="0" baseline="0" noProof="0" dirty="0">
                <a:ln>
                  <a:noFill/>
                </a:ln>
                <a:solidFill>
                  <a:prstClr val="black"/>
                </a:solidFill>
                <a:effectLst/>
                <a:uLnTx/>
                <a:uFillTx/>
                <a:latin typeface="Calibri"/>
                <a:ea typeface="+mn-ea"/>
                <a:cs typeface="+mn-cs"/>
              </a:rPr>
              <a:t> </a:t>
            </a:r>
            <a:r>
              <a:rPr kumimoji="0" lang="nl-NL" sz="2800" b="1" i="0" u="none" strike="noStrike" kern="1200" cap="none" spc="0" normalizeH="0" baseline="0" noProof="0" dirty="0" err="1">
                <a:ln>
                  <a:noFill/>
                </a:ln>
                <a:solidFill>
                  <a:prstClr val="black"/>
                </a:solidFill>
                <a:effectLst/>
                <a:uLnTx/>
                <a:uFillTx/>
                <a:latin typeface="Calibri"/>
                <a:ea typeface="+mn-ea"/>
                <a:cs typeface="+mn-cs"/>
              </a:rPr>
              <a:t>behaviour</a:t>
            </a:r>
            <a:r>
              <a:rPr kumimoji="0" lang="nl-NL" sz="2800" b="1" i="0" u="none" strike="noStrike" kern="1200" cap="none" spc="0" normalizeH="0" baseline="0" noProof="0" dirty="0">
                <a:ln>
                  <a:noFill/>
                </a:ln>
                <a:solidFill>
                  <a:prstClr val="black"/>
                </a:solidFill>
                <a:effectLst/>
                <a:uLnTx/>
                <a:uFillTx/>
                <a:latin typeface="Calibri"/>
                <a:ea typeface="+mn-ea"/>
                <a:cs typeface="+mn-cs"/>
              </a:rPr>
              <a:t>, </a:t>
            </a:r>
            <a:r>
              <a:rPr kumimoji="0" lang="nl-NL" sz="2800" b="1" i="0" u="none" strike="noStrike" kern="1200" cap="none" spc="0" normalizeH="0" baseline="0" noProof="0" dirty="0" err="1">
                <a:ln>
                  <a:noFill/>
                </a:ln>
                <a:solidFill>
                  <a:prstClr val="black"/>
                </a:solidFill>
                <a:effectLst/>
                <a:uLnTx/>
                <a:uFillTx/>
                <a:latin typeface="Calibri"/>
                <a:ea typeface="+mn-ea"/>
                <a:cs typeface="+mn-cs"/>
              </a:rPr>
              <a:t>brain</a:t>
            </a:r>
            <a:r>
              <a:rPr kumimoji="0" lang="nl-NL" sz="2800" b="1" i="0" u="none" strike="noStrike" kern="1200" cap="none" spc="0" normalizeH="0" baseline="0" noProof="0" dirty="0">
                <a:ln>
                  <a:noFill/>
                </a:ln>
                <a:solidFill>
                  <a:prstClr val="black"/>
                </a:solidFill>
                <a:effectLst/>
                <a:uLnTx/>
                <a:uFillTx/>
                <a:latin typeface="Calibri"/>
                <a:ea typeface="+mn-ea"/>
                <a:cs typeface="+mn-cs"/>
              </a:rPr>
              <a:t>   </a:t>
            </a:r>
            <a:r>
              <a:rPr kumimoji="0" lang="nl-NL" sz="2800" b="1" i="0" u="none" strike="noStrike" kern="1200" cap="none" spc="0" normalizeH="0" baseline="0" noProof="0" dirty="0" err="1">
                <a:ln>
                  <a:noFill/>
                </a:ln>
                <a:solidFill>
                  <a:prstClr val="black"/>
                </a:solidFill>
                <a:effectLst/>
                <a:uLnTx/>
                <a:uFillTx/>
                <a:latin typeface="Calibri"/>
                <a:ea typeface="+mn-ea"/>
                <a:cs typeface="+mn-cs"/>
              </a:rPr>
              <a:t>ease&amp;comfort</a:t>
            </a:r>
            <a:endParaRPr kumimoji="0" lang="nl-NL"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err="1">
                <a:ln>
                  <a:noFill/>
                </a:ln>
                <a:solidFill>
                  <a:prstClr val="black"/>
                </a:solidFill>
                <a:effectLst/>
                <a:uLnTx/>
                <a:uFillTx/>
                <a:latin typeface="Calibri"/>
                <a:ea typeface="+mn-ea"/>
                <a:cs typeface="+mn-cs"/>
              </a:rPr>
              <a:t>Aversion</a:t>
            </a:r>
            <a:r>
              <a:rPr kumimoji="0" lang="nl-NL" sz="2800" b="1" i="0" u="none" strike="noStrike" kern="1200" cap="none" spc="0" normalizeH="0" baseline="0" noProof="0" dirty="0">
                <a:ln>
                  <a:noFill/>
                </a:ln>
                <a:solidFill>
                  <a:prstClr val="black"/>
                </a:solidFill>
                <a:effectLst/>
                <a:uLnTx/>
                <a:uFillTx/>
                <a:latin typeface="Calibri"/>
                <a:ea typeface="+mn-ea"/>
                <a:cs typeface="+mn-cs"/>
              </a:rPr>
              <a:t> </a:t>
            </a:r>
            <a:r>
              <a:rPr kumimoji="0" lang="nl-NL" sz="2800" b="1" i="0" u="none" strike="noStrike" kern="1200" cap="none" spc="0" normalizeH="0" baseline="0" noProof="0" dirty="0" err="1">
                <a:ln>
                  <a:noFill/>
                </a:ln>
                <a:solidFill>
                  <a:prstClr val="black"/>
                </a:solidFill>
                <a:effectLst/>
                <a:uLnTx/>
                <a:uFillTx/>
                <a:latin typeface="Calibri"/>
                <a:ea typeface="+mn-ea"/>
                <a:cs typeface="+mn-cs"/>
              </a:rPr>
              <a:t>to</a:t>
            </a:r>
            <a:r>
              <a:rPr kumimoji="0" lang="nl-NL" sz="2800" b="1" i="0" u="none" strike="noStrike" kern="1200" cap="none" spc="0" normalizeH="0" baseline="0" noProof="0" dirty="0">
                <a:ln>
                  <a:noFill/>
                </a:ln>
                <a:solidFill>
                  <a:prstClr val="black"/>
                </a:solidFill>
                <a:effectLst/>
                <a:uLnTx/>
                <a:uFillTx/>
                <a:latin typeface="Calibri"/>
                <a:ea typeface="+mn-ea"/>
                <a:cs typeface="+mn-cs"/>
              </a:rPr>
              <a:t> </a:t>
            </a:r>
            <a:r>
              <a:rPr kumimoji="0" lang="nl-NL" sz="2800" b="1" i="0" u="none" strike="noStrike" kern="1200" cap="none" spc="0" normalizeH="0" baseline="0" noProof="0" dirty="0" err="1">
                <a:ln>
                  <a:noFill/>
                </a:ln>
                <a:solidFill>
                  <a:prstClr val="black"/>
                </a:solidFill>
                <a:effectLst/>
                <a:uLnTx/>
                <a:uFillTx/>
                <a:latin typeface="Calibri"/>
                <a:ea typeface="+mn-ea"/>
                <a:cs typeface="+mn-cs"/>
              </a:rPr>
              <a:t>loss</a:t>
            </a:r>
            <a:endParaRPr lang="nl-NL" sz="28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dirty="0">
                <a:solidFill>
                  <a:prstClr val="black"/>
                </a:solidFill>
                <a:latin typeface="Calibri"/>
              </a:rPr>
              <a:t>Environment</a:t>
            </a:r>
            <a:endParaRPr kumimoji="0" lang="nl-NL"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Afbeelding 2">
            <a:extLst>
              <a:ext uri="{FF2B5EF4-FFF2-40B4-BE49-F238E27FC236}">
                <a16:creationId xmlns:a16="http://schemas.microsoft.com/office/drawing/2014/main" id="{AC3BBAFA-5986-274E-821A-E1D382A54DAD}"/>
              </a:ext>
            </a:extLst>
          </p:cNvPr>
          <p:cNvPicPr>
            <a:picLocks noChangeAspect="1"/>
          </p:cNvPicPr>
          <p:nvPr/>
        </p:nvPicPr>
        <p:blipFill>
          <a:blip r:embed="rId2">
            <a:alphaModFix amt="32000"/>
          </a:blip>
          <a:stretch>
            <a:fillRect/>
          </a:stretch>
        </p:blipFill>
        <p:spPr>
          <a:xfrm>
            <a:off x="36004" y="1844824"/>
            <a:ext cx="9144000" cy="3881535"/>
          </a:xfrm>
          <a:prstGeom prst="rect">
            <a:avLst/>
          </a:prstGeom>
        </p:spPr>
      </p:pic>
      <p:pic>
        <p:nvPicPr>
          <p:cNvPr id="6" name="Graphic 5" descr="Hart">
            <a:extLst>
              <a:ext uri="{FF2B5EF4-FFF2-40B4-BE49-F238E27FC236}">
                <a16:creationId xmlns:a16="http://schemas.microsoft.com/office/drawing/2014/main" id="{2C5770EF-19A6-9B49-8E8C-71FBE350DC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0032" y="2128564"/>
            <a:ext cx="1440160" cy="1440160"/>
          </a:xfrm>
          <a:prstGeom prst="rect">
            <a:avLst/>
          </a:prstGeom>
        </p:spPr>
      </p:pic>
    </p:spTree>
    <p:extLst>
      <p:ext uri="{BB962C8B-B14F-4D97-AF65-F5344CB8AC3E}">
        <p14:creationId xmlns:p14="http://schemas.microsoft.com/office/powerpoint/2010/main" val="296726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9074" name="Titel 1"/>
          <p:cNvSpPr>
            <a:spLocks noGrp="1"/>
          </p:cNvSpPr>
          <p:nvPr>
            <p:ph type="title"/>
          </p:nvPr>
        </p:nvSpPr>
        <p:spPr>
          <a:xfrm>
            <a:off x="1547813" y="1431132"/>
            <a:ext cx="6172200" cy="921544"/>
          </a:xfrm>
        </p:spPr>
        <p:txBody>
          <a:bodyPr/>
          <a:lstStyle/>
          <a:p>
            <a:pPr eaLnBrk="1" hangingPunct="1"/>
            <a:r>
              <a:rPr lang="nl-NL" altLang="nl-NL" b="1" dirty="0">
                <a:solidFill>
                  <a:srgbClr val="00B0F0"/>
                </a:solidFill>
              </a:rPr>
              <a:t>- NS, Brain </a:t>
            </a:r>
            <a:r>
              <a:rPr lang="nl-NL" altLang="nl-NL" b="1" dirty="0" err="1">
                <a:solidFill>
                  <a:srgbClr val="00B0F0"/>
                </a:solidFill>
              </a:rPr>
              <a:t>and</a:t>
            </a:r>
            <a:r>
              <a:rPr lang="nl-NL" altLang="nl-NL" b="1" dirty="0">
                <a:solidFill>
                  <a:srgbClr val="00B0F0"/>
                </a:solidFill>
              </a:rPr>
              <a:t> I - </a:t>
            </a:r>
            <a:br>
              <a:rPr lang="nl-NL" altLang="nl-NL" b="1" dirty="0">
                <a:solidFill>
                  <a:srgbClr val="00B0F0"/>
                </a:solidFill>
              </a:rPr>
            </a:br>
            <a:r>
              <a:rPr lang="nl-NL" altLang="nl-NL" b="1" dirty="0" err="1">
                <a:solidFill>
                  <a:srgbClr val="00B0F0"/>
                </a:solidFill>
              </a:rPr>
              <a:t>From</a:t>
            </a:r>
            <a:r>
              <a:rPr lang="nl-NL" altLang="nl-NL" b="1" dirty="0">
                <a:solidFill>
                  <a:srgbClr val="00B0F0"/>
                </a:solidFill>
              </a:rPr>
              <a:t> managementtrainee </a:t>
            </a:r>
            <a:r>
              <a:rPr lang="nl-NL" altLang="nl-NL" b="1" dirty="0" err="1">
                <a:solidFill>
                  <a:srgbClr val="00B0F0"/>
                </a:solidFill>
              </a:rPr>
              <a:t>to</a:t>
            </a:r>
            <a:r>
              <a:rPr lang="nl-NL" altLang="nl-NL" b="1" dirty="0">
                <a:solidFill>
                  <a:srgbClr val="00B0F0"/>
                </a:solidFill>
              </a:rPr>
              <a:t> </a:t>
            </a:r>
            <a:r>
              <a:rPr lang="nl-NL" altLang="nl-NL" b="1" dirty="0" err="1">
                <a:solidFill>
                  <a:srgbClr val="00B0F0"/>
                </a:solidFill>
              </a:rPr>
              <a:t>brainexpert</a:t>
            </a:r>
            <a:r>
              <a:rPr lang="nl-NL" altLang="nl-NL" b="1" dirty="0">
                <a:solidFill>
                  <a:srgbClr val="00B0F0"/>
                </a:solidFill>
              </a:rPr>
              <a:t>.</a:t>
            </a:r>
          </a:p>
        </p:txBody>
      </p:sp>
      <p:pic>
        <p:nvPicPr>
          <p:cNvPr id="259075" name="Picture 4" descr="http://t0.gstatic.com/images?q=tbn:8S10CO2lrPvFeM:http://www.logodesignworks.com/logo-designs/logo-design-n/main/NederlandseSpoorwegenA.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451" y="2588133"/>
            <a:ext cx="2250382" cy="224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6" name="Tekstvak 13"/>
          <p:cNvSpPr txBox="1">
            <a:spLocks noChangeArrowheads="1"/>
          </p:cNvSpPr>
          <p:nvPr/>
        </p:nvSpPr>
        <p:spPr bwMode="auto">
          <a:xfrm>
            <a:off x="1043608" y="4599034"/>
            <a:ext cx="75608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pPr>
            <a:r>
              <a:rPr lang="nl-NL" altLang="nl-NL" sz="3600" b="1" dirty="0">
                <a:solidFill>
                  <a:srgbClr val="92D050"/>
                </a:solidFill>
                <a:cs typeface="Arial" panose="020B0604020202020204" pitchFamily="34" charset="0"/>
              </a:rPr>
              <a:t>“I </a:t>
            </a:r>
            <a:r>
              <a:rPr lang="nl-NL" altLang="nl-NL" sz="3600" b="1" dirty="0" err="1">
                <a:solidFill>
                  <a:srgbClr val="92D050"/>
                </a:solidFill>
                <a:cs typeface="Arial" panose="020B0604020202020204" pitchFamily="34" charset="0"/>
              </a:rPr>
              <a:t>believe</a:t>
            </a:r>
            <a:r>
              <a:rPr lang="nl-NL" altLang="nl-NL" sz="3600" b="1" dirty="0">
                <a:solidFill>
                  <a:srgbClr val="92D050"/>
                </a:solidFill>
                <a:cs typeface="Arial" panose="020B0604020202020204" pitchFamily="34" charset="0"/>
              </a:rPr>
              <a:t> </a:t>
            </a:r>
            <a:r>
              <a:rPr lang="nl-NL" altLang="nl-NL" sz="3600" b="1" dirty="0" err="1">
                <a:solidFill>
                  <a:srgbClr val="92D050"/>
                </a:solidFill>
                <a:cs typeface="Arial" panose="020B0604020202020204" pitchFamily="34" charset="0"/>
              </a:rPr>
              <a:t>that</a:t>
            </a:r>
            <a:r>
              <a:rPr lang="nl-NL" altLang="nl-NL" sz="3600" b="1" dirty="0">
                <a:solidFill>
                  <a:srgbClr val="92D050"/>
                </a:solidFill>
                <a:cs typeface="Arial" panose="020B0604020202020204" pitchFamily="34" charset="0"/>
              </a:rPr>
              <a:t> </a:t>
            </a:r>
            <a:r>
              <a:rPr lang="nl-NL" altLang="nl-NL" sz="3600" b="1" dirty="0" err="1">
                <a:solidFill>
                  <a:srgbClr val="92D050"/>
                </a:solidFill>
                <a:cs typeface="Arial" panose="020B0604020202020204" pitchFamily="34" charset="0"/>
              </a:rPr>
              <a:t>everybody</a:t>
            </a:r>
            <a:r>
              <a:rPr lang="nl-NL" altLang="nl-NL" sz="3600" b="1" dirty="0">
                <a:solidFill>
                  <a:srgbClr val="92D050"/>
                </a:solidFill>
                <a:cs typeface="Arial" panose="020B0604020202020204" pitchFamily="34" charset="0"/>
              </a:rPr>
              <a:t> </a:t>
            </a:r>
            <a:r>
              <a:rPr lang="nl-NL" altLang="nl-NL" sz="3600" b="1" dirty="0" err="1">
                <a:solidFill>
                  <a:srgbClr val="92D050"/>
                </a:solidFill>
                <a:cs typeface="Arial" panose="020B0604020202020204" pitchFamily="34" charset="0"/>
              </a:rPr>
              <a:t>should</a:t>
            </a:r>
            <a:r>
              <a:rPr lang="nl-NL" altLang="nl-NL" sz="3600" b="1" dirty="0">
                <a:solidFill>
                  <a:srgbClr val="92D050"/>
                </a:solidFill>
                <a:cs typeface="Arial" panose="020B0604020202020204" pitchFamily="34" charset="0"/>
              </a:rPr>
              <a:t> </a:t>
            </a:r>
            <a:r>
              <a:rPr lang="nl-NL" altLang="nl-NL" sz="3600" b="1" dirty="0" err="1">
                <a:solidFill>
                  <a:srgbClr val="92D050"/>
                </a:solidFill>
                <a:cs typeface="Arial" panose="020B0604020202020204" pitchFamily="34" charset="0"/>
              </a:rPr>
              <a:t>know</a:t>
            </a:r>
            <a:r>
              <a:rPr lang="nl-NL" altLang="nl-NL" sz="3600" b="1" dirty="0">
                <a:solidFill>
                  <a:srgbClr val="92D050"/>
                </a:solidFill>
                <a:cs typeface="Arial" panose="020B0604020202020204" pitchFamily="34" charset="0"/>
              </a:rPr>
              <a:t> </a:t>
            </a:r>
            <a:r>
              <a:rPr lang="nl-NL" altLang="nl-NL" sz="3600" b="1" dirty="0" err="1">
                <a:solidFill>
                  <a:srgbClr val="92D050"/>
                </a:solidFill>
                <a:cs typeface="Arial" panose="020B0604020202020204" pitchFamily="34" charset="0"/>
              </a:rPr>
              <a:t>the</a:t>
            </a:r>
            <a:r>
              <a:rPr lang="nl-NL" altLang="nl-NL" sz="3600" b="1" dirty="0">
                <a:solidFill>
                  <a:srgbClr val="92D050"/>
                </a:solidFill>
                <a:cs typeface="Arial" panose="020B0604020202020204" pitchFamily="34" charset="0"/>
              </a:rPr>
              <a:t> user manual of his </a:t>
            </a:r>
            <a:r>
              <a:rPr lang="nl-NL" altLang="nl-NL" sz="3600" b="1" dirty="0" err="1">
                <a:solidFill>
                  <a:srgbClr val="92D050"/>
                </a:solidFill>
                <a:cs typeface="Arial" panose="020B0604020202020204" pitchFamily="34" charset="0"/>
              </a:rPr>
              <a:t>brain</a:t>
            </a:r>
            <a:r>
              <a:rPr lang="nl-NL" altLang="nl-NL" sz="3600" b="1" dirty="0">
                <a:solidFill>
                  <a:srgbClr val="92D050"/>
                </a:solidFill>
                <a:cs typeface="Arial" panose="020B0604020202020204" pitchFamily="34" charset="0"/>
              </a:rPr>
              <a:t>….</a:t>
            </a:r>
          </a:p>
        </p:txBody>
      </p:sp>
      <p:sp>
        <p:nvSpPr>
          <p:cNvPr id="259077" name="AutoShape 2" descr="data:image/jpg;base64,/9j/4AAQSkZJRgABAQAAAQABAAD/2wCEAAkGBggGBQkIBwgKFQkVGSAXDRQMFxodGRwhHxwdIh8fICkeJy0kHyAjIhwaJDsiLycrLTgsHB49PTw2QScvLykBCQoKDQsOGQ8OGTUkHCQ1NTU1NTU1NTU1NTUpLjUpNS81KjU1NS81NTUpNDUqNCkqLy0yMDU1NTQsNjUsKTU1Nf/AABEIADoATgMBIgACEQEDEQH/xAAbAAACAgMBAAAAAAAAAAAAAAAABAUGAQMHAv/EADkQAAECBAIHBQYEBwAAAAAAAAECAwAEBREGEhUhMUFRU5EHEyJSoRQjMmFicRYzQoEXNHKxwdHw/8QAGgEAAgMBAQAAAAAAAAAAAAAAAAECAwQFBv/EAC4RAAEBBQYEBQUAAAAAAAAAAAABAgMEEVISExRRkaEFISJBFVOxweExMkJhcf/aAAwDAQACEQMRAD8A7jBBBAAtOTjEhKOzM26hDCBdal7AI5z/ABaqNQm3zQcNPvyiVWSsFVz9wlJt9oR7a266VMrJvQxb8rcvi5/g7I0YUbx27h2WOHZmk+wW8IRluDvzb83G+uNrtywjFtqSzFMlF9rFXp6kO1fCky1KXstZKri/DMkAn946DSqtKVqnNTtPeSthYukj+x4EcI5q7i6uUGf0V2iSjDlMfFitpN0jptA3jaNoj1L4JxPh+YdewLVmVUx7xJDpB+23Uf6hb5wm3TCp2T0UJkzO9o03h3FKadiWmIalFflTDKypJG42IGriN0Xll1DyEuNKSUEXSUm4I4iOJ45axnL0IjFM5TTKk+BPhzk/RYXvxPCLP2Ms11ukLVOm1IP8ol2+a+8p+j/hCeOWUd20VAReZ0qCCCMgzV7Szzm+og9pY5zfURXzRXr/AJjfrBoV7mI9Y4HiMZ5G5suXVRNTXsc5LOMTBYUyoWWlZBBB3GKfh/Av4WxC7N0ethMgs+8l3QFC33vtG5XCJXQz3nR6waHe5iPWGnFY1lFRHPJf2Fw6qJCtUumYhpjkjUe6Uyr5i4O5QO4jjFAT2RuS47uTxdMoYHwJFtXQgekW7RDvMR6xjRLvMR6xJnjEc7SSOdww7pfyK1TeyaURVWZqtV1cy0jWlt06ifncnV8o6K28w2lKUuNBI1AAjVFf0S6P1o9YNFOedHrEW+MRrf3Odww7uosftLPOb6iD2lnmt9RFb0W4P1o9YNGOD9aPWKvFYrydx4d3Ub6ziSUodRp8rNggPlQC9ycoHxcASpKb8SIRouLlVuqMyrdPKQppLyy4tIVZd8pSNqxqFyNhIiQquHJKsuuKnkrUlTKmFIJ8OVZSokfVdI1xpl8MS8tVZWdMxNKLKMkshZGVAyBBtYX1gbCbXjtJdWJL9TNznyFpnFpaqCkNyDipBLyZd5/MBZaiB4U7VJBIBP8AqI5rtFbdeWhMhcE+5LTqVE+9S14wPgJKri+0BXCJX8ISWkVzBfm+6Ky8lkqHdBwi2cC1777E2BgXhGSFCYpss480hCkrS4zlDhUjWCo21m/GCcOkpoHUaa3ipVNxDL0mWlmFzK0Z0986G73UUhIuNaiReFZjHCmnnUs0xa0N96p4pcSCEMrCFKF/iJUVWH0mH2sMKYqiZ8Viol+yUu5sllhBUQFavqUNVtsKnAsgp0FczOd0QUvN5hlcBdW6QrVexUs7LXAEVosOkp+5LqPCseSDc40062pLK1rQ24SMvgQhVz5QorCfvGafi9dTXL+zyADJKQ+t91KQlSteVN/jUE2JA42jcvBdMdamWn++W26lxDgWRb3i86iOBBAA+QEeXMFU9yaDnfTQZzJWWgRkK0JypXsuFWA2HaBEFWGl3DqI6X7QA/SpypJkEGUa2hp0KdJKwlIyW1FVyf2iepNaYrLk0ZXXLoKQhxJ1KzISvVwtmA+8KSeE2pORZk1VCeXLNqQtpDhTZPdkkDUNYJtt4CH6ZSZSjsOsyTeVtS1OKG66jc2+XARS+VxJbCfzb5Js2u5t021yV9RBptrlL6iEcifKIMifKI8/jYupNDZcu8h3TTXKX1EGmWuUvqISyJ8ogyJ8oiOLiqk0C6d5DmmGuUvqIxphrlr6iFMifKIMifKIWKiqk0HdsZDWl2+WvqINLN8tfUQrkT5RBkT5RCxMTUmgXbGQzpVvlr6xjSrfLX1hfInyiM5E+UQsREVJoO7YyP/Z"/>
          <p:cNvSpPr>
            <a:spLocks noChangeAspect="1" noChangeArrowheads="1"/>
          </p:cNvSpPr>
          <p:nvPr/>
        </p:nvSpPr>
        <p:spPr bwMode="auto">
          <a:xfrm>
            <a:off x="1190625" y="653653"/>
            <a:ext cx="557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pPr>
            <a:endParaRPr lang="nl-NL" altLang="nl-NL" sz="1350">
              <a:solidFill>
                <a:srgbClr val="FFFFFF"/>
              </a:solidFill>
              <a:cs typeface="Arial" panose="020B0604020202020204" pitchFamily="34" charset="0"/>
            </a:endParaRPr>
          </a:p>
        </p:txBody>
      </p:sp>
      <p:pic>
        <p:nvPicPr>
          <p:cNvPr id="259078" name="Afbeelding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5085" y="3284984"/>
            <a:ext cx="3456384" cy="80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016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9D90E9-43F2-C442-A37E-690D9C3EB945}"/>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id="{589D2FAE-4853-0047-BB6D-6B5D007D071C}"/>
              </a:ext>
            </a:extLst>
          </p:cNvPr>
          <p:cNvPicPr>
            <a:picLocks noChangeAspect="1"/>
          </p:cNvPicPr>
          <p:nvPr/>
        </p:nvPicPr>
        <p:blipFill>
          <a:blip r:embed="rId2"/>
          <a:stretch>
            <a:fillRect/>
          </a:stretch>
        </p:blipFill>
        <p:spPr>
          <a:xfrm>
            <a:off x="-32898" y="-5047"/>
            <a:ext cx="10083638" cy="6863047"/>
          </a:xfrm>
          <a:prstGeom prst="rect">
            <a:avLst/>
          </a:prstGeom>
        </p:spPr>
      </p:pic>
      <p:sp>
        <p:nvSpPr>
          <p:cNvPr id="4" name="Tekstvak 3">
            <a:extLst>
              <a:ext uri="{FF2B5EF4-FFF2-40B4-BE49-F238E27FC236}">
                <a16:creationId xmlns:a16="http://schemas.microsoft.com/office/drawing/2014/main" id="{911B7D41-D3EE-B74F-A90F-E0D3D9841BCE}"/>
              </a:ext>
            </a:extLst>
          </p:cNvPr>
          <p:cNvSpPr txBox="1"/>
          <p:nvPr/>
        </p:nvSpPr>
        <p:spPr>
          <a:xfrm>
            <a:off x="2699792" y="2276872"/>
            <a:ext cx="5616624" cy="1384995"/>
          </a:xfrm>
          <a:prstGeom prst="rect">
            <a:avLst/>
          </a:prstGeom>
          <a:noFill/>
        </p:spPr>
        <p:txBody>
          <a:bodyPr wrap="square" rtlCol="0">
            <a:spAutoFit/>
          </a:bodyPr>
          <a:lstStyle/>
          <a:p>
            <a:r>
              <a:rPr lang="nl-NL" sz="2800" b="1" dirty="0">
                <a:solidFill>
                  <a:srgbClr val="481A20"/>
                </a:solidFill>
              </a:rPr>
              <a:t>People do </a:t>
            </a:r>
            <a:r>
              <a:rPr lang="nl-NL" sz="2800" b="1" dirty="0" err="1">
                <a:solidFill>
                  <a:srgbClr val="481A20"/>
                </a:solidFill>
              </a:rPr>
              <a:t>not</a:t>
            </a:r>
            <a:r>
              <a:rPr lang="nl-NL" sz="2800" b="1" dirty="0">
                <a:solidFill>
                  <a:srgbClr val="481A20"/>
                </a:solidFill>
              </a:rPr>
              <a:t> </a:t>
            </a:r>
            <a:r>
              <a:rPr lang="nl-NL" sz="2800" b="1" dirty="0" err="1">
                <a:solidFill>
                  <a:srgbClr val="481A20"/>
                </a:solidFill>
              </a:rPr>
              <a:t>hate</a:t>
            </a:r>
            <a:r>
              <a:rPr lang="nl-NL" sz="2800" b="1" dirty="0">
                <a:solidFill>
                  <a:srgbClr val="481A20"/>
                </a:solidFill>
              </a:rPr>
              <a:t> change, </a:t>
            </a:r>
            <a:r>
              <a:rPr lang="nl-NL" sz="2800" b="1" dirty="0" err="1">
                <a:solidFill>
                  <a:srgbClr val="481A20"/>
                </a:solidFill>
              </a:rPr>
              <a:t>they</a:t>
            </a:r>
            <a:r>
              <a:rPr lang="nl-NL" sz="2800" b="1" dirty="0">
                <a:solidFill>
                  <a:srgbClr val="481A20"/>
                </a:solidFill>
              </a:rPr>
              <a:t> </a:t>
            </a:r>
            <a:r>
              <a:rPr lang="nl-NL" sz="2800" b="1" dirty="0" err="1">
                <a:solidFill>
                  <a:srgbClr val="481A20"/>
                </a:solidFill>
              </a:rPr>
              <a:t>just</a:t>
            </a:r>
            <a:r>
              <a:rPr lang="nl-NL" sz="2800" b="1" dirty="0">
                <a:solidFill>
                  <a:srgbClr val="481A20"/>
                </a:solidFill>
              </a:rPr>
              <a:t> </a:t>
            </a:r>
            <a:r>
              <a:rPr lang="nl-NL" sz="2800" b="1" dirty="0" err="1">
                <a:solidFill>
                  <a:srgbClr val="481A20"/>
                </a:solidFill>
              </a:rPr>
              <a:t>hate</a:t>
            </a:r>
            <a:r>
              <a:rPr lang="nl-NL" sz="2800" b="1" dirty="0">
                <a:solidFill>
                  <a:srgbClr val="481A20"/>
                </a:solidFill>
              </a:rPr>
              <a:t> </a:t>
            </a:r>
            <a:r>
              <a:rPr lang="nl-NL" sz="2800" b="1" dirty="0" err="1">
                <a:solidFill>
                  <a:srgbClr val="481A20"/>
                </a:solidFill>
              </a:rPr>
              <a:t>it</a:t>
            </a:r>
            <a:r>
              <a:rPr lang="nl-NL" sz="2800" b="1" dirty="0">
                <a:solidFill>
                  <a:srgbClr val="481A20"/>
                </a:solidFill>
              </a:rPr>
              <a:t> </a:t>
            </a:r>
            <a:r>
              <a:rPr lang="nl-NL" sz="2800" b="1" dirty="0" err="1">
                <a:solidFill>
                  <a:srgbClr val="481A20"/>
                </a:solidFill>
              </a:rPr>
              <a:t>when</a:t>
            </a:r>
            <a:r>
              <a:rPr lang="nl-NL" sz="2800" b="1" dirty="0">
                <a:solidFill>
                  <a:srgbClr val="481A20"/>
                </a:solidFill>
              </a:rPr>
              <a:t> a change leads </a:t>
            </a:r>
            <a:r>
              <a:rPr lang="nl-NL" sz="2800" b="1" dirty="0" err="1">
                <a:solidFill>
                  <a:srgbClr val="481A20"/>
                </a:solidFill>
              </a:rPr>
              <a:t>to</a:t>
            </a:r>
            <a:r>
              <a:rPr lang="nl-NL" sz="2800" b="1" dirty="0">
                <a:solidFill>
                  <a:srgbClr val="481A20"/>
                </a:solidFill>
              </a:rPr>
              <a:t> </a:t>
            </a:r>
            <a:r>
              <a:rPr lang="nl-NL" sz="2800" b="1" dirty="0" err="1">
                <a:solidFill>
                  <a:srgbClr val="481A20"/>
                </a:solidFill>
              </a:rPr>
              <a:t>losing</a:t>
            </a:r>
            <a:r>
              <a:rPr lang="nl-NL" sz="2800" b="1" dirty="0">
                <a:solidFill>
                  <a:srgbClr val="481A20"/>
                </a:solidFill>
              </a:rPr>
              <a:t> </a:t>
            </a:r>
            <a:r>
              <a:rPr lang="nl-NL" sz="2800" b="1" dirty="0" err="1">
                <a:solidFill>
                  <a:srgbClr val="481A20"/>
                </a:solidFill>
              </a:rPr>
              <a:t>something</a:t>
            </a:r>
            <a:r>
              <a:rPr lang="nl-NL" sz="2800" b="1" dirty="0">
                <a:solidFill>
                  <a:srgbClr val="481A20"/>
                </a:solidFill>
              </a:rPr>
              <a:t>. *</a:t>
            </a:r>
          </a:p>
        </p:txBody>
      </p:sp>
      <p:sp>
        <p:nvSpPr>
          <p:cNvPr id="5" name="Tekstvak 4">
            <a:extLst>
              <a:ext uri="{FF2B5EF4-FFF2-40B4-BE49-F238E27FC236}">
                <a16:creationId xmlns:a16="http://schemas.microsoft.com/office/drawing/2014/main" id="{DAE0C427-48A3-E044-8E5C-59EFF1934329}"/>
              </a:ext>
            </a:extLst>
          </p:cNvPr>
          <p:cNvSpPr txBox="1"/>
          <p:nvPr/>
        </p:nvSpPr>
        <p:spPr>
          <a:xfrm>
            <a:off x="5069340" y="5589240"/>
            <a:ext cx="2376264" cy="369332"/>
          </a:xfrm>
          <a:prstGeom prst="rect">
            <a:avLst/>
          </a:prstGeom>
          <a:noFill/>
        </p:spPr>
        <p:txBody>
          <a:bodyPr wrap="square" rtlCol="0">
            <a:spAutoFit/>
          </a:bodyPr>
          <a:lstStyle/>
          <a:p>
            <a:r>
              <a:rPr lang="nl-NL" dirty="0">
                <a:solidFill>
                  <a:srgbClr val="3B1C03"/>
                </a:solidFill>
              </a:rPr>
              <a:t>*Ben </a:t>
            </a:r>
            <a:r>
              <a:rPr lang="nl-NL" dirty="0" err="1">
                <a:solidFill>
                  <a:srgbClr val="3B1C03"/>
                </a:solidFill>
              </a:rPr>
              <a:t>Tiggelaar</a:t>
            </a:r>
            <a:endParaRPr lang="nl-NL" dirty="0">
              <a:solidFill>
                <a:srgbClr val="3B1C03"/>
              </a:solidFill>
            </a:endParaRPr>
          </a:p>
        </p:txBody>
      </p:sp>
    </p:spTree>
    <p:extLst>
      <p:ext uri="{BB962C8B-B14F-4D97-AF65-F5344CB8AC3E}">
        <p14:creationId xmlns:p14="http://schemas.microsoft.com/office/powerpoint/2010/main" val="373626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ubbele golf 3">
            <a:extLst>
              <a:ext uri="{FF2B5EF4-FFF2-40B4-BE49-F238E27FC236}">
                <a16:creationId xmlns:a16="http://schemas.microsoft.com/office/drawing/2014/main" id="{71369CD6-99E0-8048-88FC-B27AB57A80AE}"/>
              </a:ext>
            </a:extLst>
          </p:cNvPr>
          <p:cNvSpPr/>
          <p:nvPr/>
        </p:nvSpPr>
        <p:spPr>
          <a:xfrm>
            <a:off x="1115616" y="2461477"/>
            <a:ext cx="7200800" cy="1224136"/>
          </a:xfrm>
          <a:prstGeom prst="double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600" dirty="0"/>
              <a:t>environment</a:t>
            </a:r>
          </a:p>
        </p:txBody>
      </p:sp>
      <p:sp>
        <p:nvSpPr>
          <p:cNvPr id="5" name="Dubbele golf 4">
            <a:extLst>
              <a:ext uri="{FF2B5EF4-FFF2-40B4-BE49-F238E27FC236}">
                <a16:creationId xmlns:a16="http://schemas.microsoft.com/office/drawing/2014/main" id="{55A31C42-893C-144A-8C44-045F05E609BF}"/>
              </a:ext>
            </a:extLst>
          </p:cNvPr>
          <p:cNvSpPr/>
          <p:nvPr/>
        </p:nvSpPr>
        <p:spPr>
          <a:xfrm>
            <a:off x="1115616" y="4036936"/>
            <a:ext cx="7200800" cy="1224136"/>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200" dirty="0"/>
              <a:t>ratio</a:t>
            </a:r>
          </a:p>
        </p:txBody>
      </p:sp>
      <p:sp>
        <p:nvSpPr>
          <p:cNvPr id="6" name="Dubbele golf 5">
            <a:extLst>
              <a:ext uri="{FF2B5EF4-FFF2-40B4-BE49-F238E27FC236}">
                <a16:creationId xmlns:a16="http://schemas.microsoft.com/office/drawing/2014/main" id="{177BA489-9AF7-9947-9AD9-11F4CD95053C}"/>
              </a:ext>
            </a:extLst>
          </p:cNvPr>
          <p:cNvSpPr/>
          <p:nvPr/>
        </p:nvSpPr>
        <p:spPr>
          <a:xfrm>
            <a:off x="1115616" y="5542202"/>
            <a:ext cx="7200800" cy="1224136"/>
          </a:xfrm>
          <a:prstGeom prst="doubleWav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0" dirty="0" err="1"/>
              <a:t>emotion</a:t>
            </a:r>
            <a:endParaRPr lang="nl-NL" sz="6000" dirty="0"/>
          </a:p>
        </p:txBody>
      </p:sp>
      <p:sp>
        <p:nvSpPr>
          <p:cNvPr id="7" name="Liggende oorkonde 6">
            <a:extLst>
              <a:ext uri="{FF2B5EF4-FFF2-40B4-BE49-F238E27FC236}">
                <a16:creationId xmlns:a16="http://schemas.microsoft.com/office/drawing/2014/main" id="{CF634BA7-8EE7-A647-BC21-FED0D1D22EEB}"/>
              </a:ext>
            </a:extLst>
          </p:cNvPr>
          <p:cNvSpPr/>
          <p:nvPr/>
        </p:nvSpPr>
        <p:spPr>
          <a:xfrm>
            <a:off x="620140" y="193320"/>
            <a:ext cx="7903720" cy="2160240"/>
          </a:xfrm>
          <a:prstGeom prst="horizontalScrol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0" dirty="0"/>
              <a:t>Change: </a:t>
            </a:r>
            <a:r>
              <a:rPr lang="nl-NL" sz="6000" dirty="0" err="1"/>
              <a:t>use</a:t>
            </a:r>
            <a:r>
              <a:rPr lang="nl-NL" sz="6000" dirty="0"/>
              <a:t> </a:t>
            </a:r>
            <a:r>
              <a:rPr lang="nl-NL" sz="6000" dirty="0" err="1"/>
              <a:t>all</a:t>
            </a:r>
            <a:r>
              <a:rPr lang="nl-NL" sz="6000" dirty="0"/>
              <a:t> sources</a:t>
            </a:r>
          </a:p>
        </p:txBody>
      </p:sp>
    </p:spTree>
    <p:extLst>
      <p:ext uri="{BB962C8B-B14F-4D97-AF65-F5344CB8AC3E}">
        <p14:creationId xmlns:p14="http://schemas.microsoft.com/office/powerpoint/2010/main" val="1626090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999F433-874E-1448-A650-0B8159AC74DF}"/>
              </a:ext>
            </a:extLst>
          </p:cNvPr>
          <p:cNvPicPr>
            <a:picLocks noChangeAspect="1"/>
          </p:cNvPicPr>
          <p:nvPr/>
        </p:nvPicPr>
        <p:blipFill>
          <a:blip r:embed="rId2"/>
          <a:stretch>
            <a:fillRect/>
          </a:stretch>
        </p:blipFill>
        <p:spPr>
          <a:xfrm>
            <a:off x="27816" y="1743513"/>
            <a:ext cx="9144000" cy="5141167"/>
          </a:xfrm>
          <a:prstGeom prst="rect">
            <a:avLst/>
          </a:prstGeom>
        </p:spPr>
      </p:pic>
      <p:sp>
        <p:nvSpPr>
          <p:cNvPr id="4" name="Tekstvak 3">
            <a:extLst>
              <a:ext uri="{FF2B5EF4-FFF2-40B4-BE49-F238E27FC236}">
                <a16:creationId xmlns:a16="http://schemas.microsoft.com/office/drawing/2014/main" id="{194B220B-076E-494D-B00B-5A1F04B466A7}"/>
              </a:ext>
            </a:extLst>
          </p:cNvPr>
          <p:cNvSpPr txBox="1"/>
          <p:nvPr/>
        </p:nvSpPr>
        <p:spPr>
          <a:xfrm>
            <a:off x="390012" y="476672"/>
            <a:ext cx="8756652" cy="830997"/>
          </a:xfrm>
          <a:prstGeom prst="rect">
            <a:avLst/>
          </a:prstGeom>
          <a:noFill/>
        </p:spPr>
        <p:txBody>
          <a:bodyPr wrap="square" rtlCol="0">
            <a:spAutoFit/>
          </a:bodyPr>
          <a:lstStyle/>
          <a:p>
            <a:r>
              <a:rPr lang="nl-NL" sz="4800" dirty="0"/>
              <a:t>The </a:t>
            </a:r>
            <a:r>
              <a:rPr lang="nl-NL" sz="4800" dirty="0" err="1"/>
              <a:t>influence</a:t>
            </a:r>
            <a:r>
              <a:rPr lang="nl-NL" sz="4800" dirty="0"/>
              <a:t> of </a:t>
            </a:r>
            <a:r>
              <a:rPr lang="nl-NL" sz="4800" dirty="0" err="1"/>
              <a:t>the</a:t>
            </a:r>
            <a:r>
              <a:rPr lang="nl-NL" sz="4800" dirty="0"/>
              <a:t> </a:t>
            </a:r>
            <a:r>
              <a:rPr lang="nl-NL" sz="4800" dirty="0" err="1"/>
              <a:t>enviroment</a:t>
            </a:r>
            <a:endParaRPr lang="nl-NL" sz="4800" dirty="0"/>
          </a:p>
        </p:txBody>
      </p:sp>
    </p:spTree>
    <p:extLst>
      <p:ext uri="{BB962C8B-B14F-4D97-AF65-F5344CB8AC3E}">
        <p14:creationId xmlns:p14="http://schemas.microsoft.com/office/powerpoint/2010/main" val="4121518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el 1"/>
          <p:cNvSpPr>
            <a:spLocks noGrp="1"/>
          </p:cNvSpPr>
          <p:nvPr>
            <p:ph type="ctrTitle" idx="4294967295"/>
          </p:nvPr>
        </p:nvSpPr>
        <p:spPr>
          <a:xfrm>
            <a:off x="685800" y="2130425"/>
            <a:ext cx="7772400" cy="1470025"/>
          </a:xfrm>
        </p:spPr>
        <p:txBody>
          <a:bodyPr/>
          <a:lstStyle/>
          <a:p>
            <a:pPr eaLnBrk="1" hangingPunct="1"/>
            <a:endParaRPr lang="nl-NL" altLang="nl-NL"/>
          </a:p>
        </p:txBody>
      </p:sp>
      <p:sp>
        <p:nvSpPr>
          <p:cNvPr id="128003" name="Ondertitel 2"/>
          <p:cNvSpPr>
            <a:spLocks noGrp="1"/>
          </p:cNvSpPr>
          <p:nvPr>
            <p:ph type="subTitle" idx="4294967295"/>
          </p:nvPr>
        </p:nvSpPr>
        <p:spPr>
          <a:xfrm>
            <a:off x="1371600" y="3886200"/>
            <a:ext cx="6400800" cy="1752600"/>
          </a:xfrm>
        </p:spPr>
        <p:txBody>
          <a:bodyPr/>
          <a:lstStyle/>
          <a:p>
            <a:pPr marL="0" indent="0" algn="ctr" eaLnBrk="1" hangingPunct="1">
              <a:buFontTx/>
              <a:buNone/>
            </a:pPr>
            <a:endParaRPr lang="nl-NL" altLang="nl-NL">
              <a:solidFill>
                <a:srgbClr val="898989"/>
              </a:solidFill>
            </a:endParaRPr>
          </a:p>
        </p:txBody>
      </p:sp>
      <p:pic>
        <p:nvPicPr>
          <p:cNvPr id="128004" name="Afbeelding 3" descr="rdk_2009_07_02_06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413" y="0"/>
            <a:ext cx="96869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Text Box 5"/>
          <p:cNvSpPr txBox="1">
            <a:spLocks noChangeArrowheads="1"/>
          </p:cNvSpPr>
          <p:nvPr/>
        </p:nvSpPr>
        <p:spPr bwMode="auto">
          <a:xfrm>
            <a:off x="0" y="5876925"/>
            <a:ext cx="5545138" cy="5794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nl-NL"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t>
            </a:r>
            <a:r>
              <a:rPr lang="nl-NL" sz="3200" b="1" dirty="0" err="1">
                <a:solidFill>
                  <a:prstClr val="black"/>
                </a:solidFill>
                <a:latin typeface="Calibri"/>
                <a:cs typeface="Arial" panose="020B0604020202020204" pitchFamily="34" charset="0"/>
              </a:rPr>
              <a:t>mirror</a:t>
            </a:r>
            <a:r>
              <a:rPr lang="nl-NL" sz="3200" b="1" dirty="0">
                <a:solidFill>
                  <a:prstClr val="black"/>
                </a:solidFill>
                <a:latin typeface="Calibri"/>
                <a:cs typeface="Arial" panose="020B0604020202020204" pitchFamily="34" charset="0"/>
              </a:rPr>
              <a:t> neurons</a:t>
            </a:r>
            <a:endParaRPr kumimoji="0" lang="nl-NL"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413870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6" name="Groep 6"/>
          <p:cNvGrpSpPr>
            <a:grpSpLocks/>
          </p:cNvGrpSpPr>
          <p:nvPr/>
        </p:nvGrpSpPr>
        <p:grpSpPr bwMode="auto">
          <a:xfrm>
            <a:off x="-302420" y="-71438"/>
            <a:ext cx="9748838" cy="6929438"/>
            <a:chOff x="-319092" y="0"/>
            <a:chExt cx="9748876" cy="6929462"/>
          </a:xfrm>
        </p:grpSpPr>
        <p:pic>
          <p:nvPicPr>
            <p:cNvPr id="129030" name="Picture 5" descr="MPj043185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692" y="0"/>
              <a:ext cx="4891092" cy="691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1" name="Picture 5" descr="MPj043185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9092" y="11747"/>
              <a:ext cx="4891092" cy="691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6978" name="Tekstvak 7"/>
          <p:cNvSpPr txBox="1">
            <a:spLocks noChangeArrowheads="1"/>
          </p:cNvSpPr>
          <p:nvPr/>
        </p:nvSpPr>
        <p:spPr bwMode="auto">
          <a:xfrm>
            <a:off x="2555081" y="0"/>
            <a:ext cx="4033837" cy="107721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3200" b="1"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Mirror</a:t>
            </a:r>
            <a:r>
              <a:rPr kumimoji="0" lang="nl-NL"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neurons </a:t>
            </a:r>
            <a:r>
              <a:rPr lang="nl-NL" sz="3200" b="1" dirty="0">
                <a:solidFill>
                  <a:prstClr val="white"/>
                </a:solidFill>
                <a:latin typeface="Calibri"/>
                <a:cs typeface="Arial" panose="020B0604020202020204" pitchFamily="34" charset="0"/>
              </a:rPr>
              <a:t>make </a:t>
            </a:r>
            <a:r>
              <a:rPr lang="nl-NL" sz="3200" b="1" dirty="0" err="1">
                <a:solidFill>
                  <a:prstClr val="white"/>
                </a:solidFill>
                <a:latin typeface="Calibri"/>
                <a:cs typeface="Arial" panose="020B0604020202020204" pitchFamily="34" charset="0"/>
              </a:rPr>
              <a:t>us</a:t>
            </a:r>
            <a:r>
              <a:rPr lang="nl-NL" sz="3200" b="1" dirty="0">
                <a:solidFill>
                  <a:prstClr val="white"/>
                </a:solidFill>
                <a:latin typeface="Calibri"/>
                <a:cs typeface="Arial" panose="020B0604020202020204" pitchFamily="34" charset="0"/>
              </a:rPr>
              <a:t> </a:t>
            </a:r>
            <a:r>
              <a:rPr lang="nl-NL" sz="3200" b="1" dirty="0" err="1">
                <a:solidFill>
                  <a:prstClr val="white"/>
                </a:solidFill>
                <a:latin typeface="Calibri"/>
                <a:cs typeface="Arial" panose="020B0604020202020204" pitchFamily="34" charset="0"/>
              </a:rPr>
              <a:t>imitate</a:t>
            </a:r>
            <a:r>
              <a:rPr lang="nl-NL" sz="3200" b="1" dirty="0">
                <a:solidFill>
                  <a:prstClr val="white"/>
                </a:solidFill>
                <a:latin typeface="Calibri"/>
                <a:cs typeface="Arial" panose="020B0604020202020204" pitchFamily="34" charset="0"/>
              </a:rPr>
              <a:t> </a:t>
            </a:r>
            <a:r>
              <a:rPr lang="nl-NL" sz="3200" b="1" dirty="0" err="1">
                <a:solidFill>
                  <a:prstClr val="white"/>
                </a:solidFill>
                <a:latin typeface="Calibri"/>
                <a:cs typeface="Arial" panose="020B0604020202020204" pitchFamily="34" charset="0"/>
              </a:rPr>
              <a:t>each</a:t>
            </a:r>
            <a:r>
              <a:rPr lang="nl-NL" sz="3200" b="1" dirty="0">
                <a:solidFill>
                  <a:prstClr val="white"/>
                </a:solidFill>
                <a:latin typeface="Calibri"/>
                <a:cs typeface="Arial" panose="020B0604020202020204" pitchFamily="34" charset="0"/>
              </a:rPr>
              <a:t> </a:t>
            </a:r>
            <a:r>
              <a:rPr lang="nl-NL" sz="3200" b="1" dirty="0" err="1">
                <a:solidFill>
                  <a:prstClr val="white"/>
                </a:solidFill>
                <a:latin typeface="Calibri"/>
                <a:cs typeface="Arial" panose="020B0604020202020204" pitchFamily="34" charset="0"/>
              </a:rPr>
              <a:t>other</a:t>
            </a:r>
            <a:endParaRPr kumimoji="0" lang="nl-NL"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126979" name="Text Box 6"/>
          <p:cNvSpPr txBox="1">
            <a:spLocks noChangeArrowheads="1"/>
          </p:cNvSpPr>
          <p:nvPr/>
        </p:nvSpPr>
        <p:spPr bwMode="auto">
          <a:xfrm>
            <a:off x="2934758" y="3068960"/>
            <a:ext cx="3673599" cy="46166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nl-NL" sz="2400" dirty="0" err="1">
                <a:solidFill>
                  <a:schemeClr val="accent6">
                    <a:lumMod val="50000"/>
                  </a:schemeClr>
                </a:solidFill>
                <a:latin typeface="Calibri"/>
                <a:cs typeface="Arial" panose="020B0604020202020204" pitchFamily="34" charset="0"/>
              </a:rPr>
              <a:t>Conscious</a:t>
            </a:r>
            <a:r>
              <a:rPr lang="nl-NL" sz="2400" dirty="0">
                <a:solidFill>
                  <a:schemeClr val="accent6">
                    <a:lumMod val="50000"/>
                  </a:schemeClr>
                </a:solidFill>
                <a:latin typeface="Calibri"/>
                <a:cs typeface="Arial" panose="020B0604020202020204" pitchFamily="34" charset="0"/>
              </a:rPr>
              <a:t> or </a:t>
            </a:r>
            <a:r>
              <a:rPr lang="nl-NL" sz="2400" dirty="0" err="1">
                <a:solidFill>
                  <a:schemeClr val="accent6">
                    <a:lumMod val="50000"/>
                  </a:schemeClr>
                </a:solidFill>
                <a:latin typeface="Calibri"/>
                <a:cs typeface="Arial" panose="020B0604020202020204" pitchFamily="34" charset="0"/>
              </a:rPr>
              <a:t>subconscious</a:t>
            </a:r>
            <a:endParaRPr kumimoji="0" lang="nl-NL" sz="2400" b="0" i="0" u="none" strike="noStrike" kern="1200" cap="none" spc="0" normalizeH="0" baseline="0" noProof="0" dirty="0">
              <a:ln>
                <a:noFill/>
              </a:ln>
              <a:solidFill>
                <a:schemeClr val="accent6">
                  <a:lumMod val="50000"/>
                </a:schemeClr>
              </a:solidFill>
              <a:effectLst/>
              <a:uLnTx/>
              <a:uFillTx/>
              <a:latin typeface="Calibri"/>
              <a:cs typeface="Arial" panose="020B0604020202020204" pitchFamily="34" charset="0"/>
            </a:endParaRPr>
          </a:p>
        </p:txBody>
      </p:sp>
    </p:spTree>
    <p:extLst>
      <p:ext uri="{BB962C8B-B14F-4D97-AF65-F5344CB8AC3E}">
        <p14:creationId xmlns:p14="http://schemas.microsoft.com/office/powerpoint/2010/main" val="3025638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el 1"/>
          <p:cNvSpPr>
            <a:spLocks noGrp="1"/>
          </p:cNvSpPr>
          <p:nvPr>
            <p:ph type="title" idx="4294967295"/>
          </p:nvPr>
        </p:nvSpPr>
        <p:spPr/>
        <p:txBody>
          <a:bodyPr/>
          <a:lstStyle/>
          <a:p>
            <a:pPr eaLnBrk="1" hangingPunct="1"/>
            <a:endParaRPr lang="nl-NL" altLang="nl-NL"/>
          </a:p>
        </p:txBody>
      </p:sp>
      <p:sp>
        <p:nvSpPr>
          <p:cNvPr id="130051" name="Tijdelijke aanduiding voor inhoud 2"/>
          <p:cNvSpPr>
            <a:spLocks noGrp="1"/>
          </p:cNvSpPr>
          <p:nvPr>
            <p:ph idx="4294967295"/>
          </p:nvPr>
        </p:nvSpPr>
        <p:spPr/>
        <p:txBody>
          <a:bodyPr/>
          <a:lstStyle/>
          <a:p>
            <a:pPr eaLnBrk="1" hangingPunct="1"/>
            <a:endParaRPr lang="nl-NL" altLang="nl-NL"/>
          </a:p>
        </p:txBody>
      </p:sp>
      <p:pic>
        <p:nvPicPr>
          <p:cNvPr id="130052" name="Picture 2" descr="C:\Documents and Settings\jacquelien\My Documents\My Pictures\Microsoft Mediagalerie\j04095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4740275" cy="712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6" descr="C:\Documents and Settings\jacquelien\My Documents\My Pictures\Microsoft Mediagalerie\j04306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0"/>
            <a:ext cx="4554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8" name="Tekstvak 7"/>
          <p:cNvSpPr txBox="1">
            <a:spLocks noChangeArrowheads="1"/>
          </p:cNvSpPr>
          <p:nvPr/>
        </p:nvSpPr>
        <p:spPr bwMode="auto">
          <a:xfrm>
            <a:off x="3167062" y="5013176"/>
            <a:ext cx="3095625" cy="769441"/>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4400" dirty="0" err="1">
                <a:solidFill>
                  <a:prstClr val="white"/>
                </a:solidFill>
                <a:latin typeface="Calibri"/>
                <a:cs typeface="Arial" panose="020B0604020202020204" pitchFamily="34" charset="0"/>
              </a:rPr>
              <a:t>priming</a:t>
            </a:r>
            <a:endParaRPr kumimoji="0" lang="nl-NL" sz="4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4366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p:txBody>
          <a:bodyPr/>
          <a:lstStyle/>
          <a:p>
            <a:pPr eaLnBrk="1" hangingPunct="1"/>
            <a:r>
              <a:rPr lang="nl-NL" altLang="nl-NL">
                <a:solidFill>
                  <a:schemeClr val="bg1"/>
                </a:solidFill>
              </a:rPr>
              <a:t>Emoties zijn besmettelijk</a:t>
            </a:r>
          </a:p>
        </p:txBody>
      </p:sp>
      <p:sp>
        <p:nvSpPr>
          <p:cNvPr id="132099" name="Rectangle 3"/>
          <p:cNvSpPr>
            <a:spLocks noGrp="1" noChangeArrowheads="1"/>
          </p:cNvSpPr>
          <p:nvPr>
            <p:ph type="body" idx="4294967295"/>
          </p:nvPr>
        </p:nvSpPr>
        <p:spPr/>
        <p:txBody>
          <a:bodyPr/>
          <a:lstStyle/>
          <a:p>
            <a:pPr eaLnBrk="1" hangingPunct="1"/>
            <a:endParaRPr lang="nl-NL" altLang="nl-NL"/>
          </a:p>
        </p:txBody>
      </p:sp>
      <p:pic>
        <p:nvPicPr>
          <p:cNvPr id="132100" name="Picture 4" descr="MPj042782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28575"/>
            <a:ext cx="10333038"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Text Box 5"/>
          <p:cNvSpPr txBox="1">
            <a:spLocks noChangeArrowheads="1"/>
          </p:cNvSpPr>
          <p:nvPr/>
        </p:nvSpPr>
        <p:spPr bwMode="auto">
          <a:xfrm>
            <a:off x="1547813" y="6021388"/>
            <a:ext cx="9072562" cy="64135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3600" b="0" i="0" u="none" strike="noStrike" kern="1200" cap="none" spc="0" normalizeH="0" baseline="0" noProof="0" dirty="0" err="1">
                <a:ln>
                  <a:noFill/>
                </a:ln>
                <a:solidFill>
                  <a:srgbClr val="1F497D">
                    <a:lumMod val="75000"/>
                  </a:srgbClr>
                </a:solidFill>
                <a:effectLst/>
                <a:uLnTx/>
                <a:uFillTx/>
                <a:latin typeface="Calibri"/>
                <a:ea typeface="+mn-ea"/>
                <a:cs typeface="Arial" panose="020B0604020202020204" pitchFamily="34" charset="0"/>
              </a:rPr>
              <a:t>Emotions</a:t>
            </a:r>
            <a:r>
              <a:rPr kumimoji="0" lang="nl-NL" sz="3600" b="0" i="0" u="none" strike="noStrike" kern="1200" cap="none" spc="0" normalizeH="0" baseline="0" noProof="0" dirty="0">
                <a:ln>
                  <a:noFill/>
                </a:ln>
                <a:solidFill>
                  <a:srgbClr val="1F497D">
                    <a:lumMod val="75000"/>
                  </a:srgbClr>
                </a:solidFill>
                <a:effectLst/>
                <a:uLnTx/>
                <a:uFillTx/>
                <a:latin typeface="Calibri"/>
                <a:ea typeface="+mn-ea"/>
                <a:cs typeface="Arial" panose="020B0604020202020204" pitchFamily="34" charset="0"/>
              </a:rPr>
              <a:t> are </a:t>
            </a:r>
            <a:r>
              <a:rPr kumimoji="0" lang="nl-NL" sz="3600" b="0" i="0" u="none" strike="noStrike" kern="1200" cap="none" spc="0" normalizeH="0" baseline="0" noProof="0" dirty="0" err="1">
                <a:ln>
                  <a:noFill/>
                </a:ln>
                <a:solidFill>
                  <a:srgbClr val="1F497D">
                    <a:lumMod val="75000"/>
                  </a:srgbClr>
                </a:solidFill>
                <a:effectLst/>
                <a:uLnTx/>
                <a:uFillTx/>
                <a:latin typeface="Calibri"/>
                <a:ea typeface="+mn-ea"/>
                <a:cs typeface="Arial" panose="020B0604020202020204" pitchFamily="34" charset="0"/>
              </a:rPr>
              <a:t>very</a:t>
            </a:r>
            <a:r>
              <a:rPr kumimoji="0" lang="nl-NL" sz="3600" b="0" i="0" u="none" strike="noStrike" kern="1200" cap="none" spc="0" normalizeH="0" baseline="0" noProof="0" dirty="0">
                <a:ln>
                  <a:noFill/>
                </a:ln>
                <a:solidFill>
                  <a:srgbClr val="1F497D">
                    <a:lumMod val="75000"/>
                  </a:srgbClr>
                </a:solidFill>
                <a:effectLst/>
                <a:uLnTx/>
                <a:uFillTx/>
                <a:latin typeface="Calibri"/>
                <a:ea typeface="+mn-ea"/>
                <a:cs typeface="Arial" panose="020B0604020202020204" pitchFamily="34" charset="0"/>
              </a:rPr>
              <a:t> </a:t>
            </a:r>
            <a:r>
              <a:rPr kumimoji="0" lang="en-GB" sz="3600" b="0" i="0" u="none" strike="noStrike" kern="1200" cap="none" spc="0" normalizeH="0" baseline="0" dirty="0" err="1">
                <a:ln>
                  <a:noFill/>
                </a:ln>
                <a:solidFill>
                  <a:srgbClr val="1F497D">
                    <a:lumMod val="75000"/>
                  </a:srgbClr>
                </a:solidFill>
                <a:effectLst/>
                <a:uLnTx/>
                <a:uFillTx/>
                <a:latin typeface="Calibri"/>
                <a:ea typeface="+mn-ea"/>
                <a:cs typeface="Arial" panose="020B0604020202020204" pitchFamily="34" charset="0"/>
              </a:rPr>
              <a:t>contageous</a:t>
            </a:r>
            <a:r>
              <a:rPr kumimoji="0" lang="nl-NL" sz="3600" b="0" i="0" u="none" strike="noStrike" kern="1200" cap="none" spc="0" normalizeH="0" baseline="0" noProof="0" dirty="0">
                <a:ln>
                  <a:noFill/>
                </a:ln>
                <a:solidFill>
                  <a:srgbClr val="1F497D">
                    <a:lumMod val="75000"/>
                  </a:srgbClr>
                </a:solidFill>
                <a:effectLst/>
                <a:uLnTx/>
                <a:uFillTx/>
                <a:latin typeface="Calibri"/>
                <a:ea typeface="+mn-ea"/>
                <a:cs typeface="Arial" panose="020B0604020202020204" pitchFamily="34" charset="0"/>
              </a:rPr>
              <a:t> </a:t>
            </a:r>
          </a:p>
        </p:txBody>
      </p:sp>
    </p:spTree>
    <p:extLst>
      <p:ext uri="{BB962C8B-B14F-4D97-AF65-F5344CB8AC3E}">
        <p14:creationId xmlns:p14="http://schemas.microsoft.com/office/powerpoint/2010/main" val="136845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p:txBody>
          <a:bodyPr/>
          <a:lstStyle/>
          <a:p>
            <a:pPr eaLnBrk="1" hangingPunct="1"/>
            <a:endParaRPr lang="nl-NL" altLang="nl-NL"/>
          </a:p>
        </p:txBody>
      </p:sp>
      <p:sp>
        <p:nvSpPr>
          <p:cNvPr id="133123" name="Rectangle 3"/>
          <p:cNvSpPr>
            <a:spLocks noGrp="1" noChangeArrowheads="1"/>
          </p:cNvSpPr>
          <p:nvPr>
            <p:ph type="body" idx="4294967295"/>
          </p:nvPr>
        </p:nvSpPr>
        <p:spPr/>
        <p:txBody>
          <a:bodyPr/>
          <a:lstStyle/>
          <a:p>
            <a:pPr eaLnBrk="1" hangingPunct="1"/>
            <a:endParaRPr lang="nl-NL" altLang="nl-NL"/>
          </a:p>
        </p:txBody>
      </p:sp>
      <p:pic>
        <p:nvPicPr>
          <p:cNvPr id="133124" name="Picture 4" descr="MPj042805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6850"/>
            <a:ext cx="9324975"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Text Box 5"/>
          <p:cNvSpPr txBox="1">
            <a:spLocks noChangeArrowheads="1"/>
          </p:cNvSpPr>
          <p:nvPr/>
        </p:nvSpPr>
        <p:spPr bwMode="auto">
          <a:xfrm>
            <a:off x="683568" y="3789040"/>
            <a:ext cx="8207375" cy="212365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nl-NL" sz="4400" b="1" dirty="0" err="1">
                <a:solidFill>
                  <a:prstClr val="white"/>
                </a:solidFill>
                <a:latin typeface="Calibri"/>
                <a:cs typeface="Arial" panose="020B0604020202020204" pitchFamily="34" charset="0"/>
              </a:rPr>
              <a:t>By</a:t>
            </a:r>
            <a:r>
              <a:rPr kumimoji="0" lang="nl-NL" sz="4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t>
            </a:r>
            <a:r>
              <a:rPr kumimoji="0" lang="nl-NL" sz="4400" b="1"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imitation</a:t>
            </a:r>
            <a:r>
              <a:rPr kumimoji="0" lang="nl-NL" sz="4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of facial </a:t>
            </a:r>
            <a:r>
              <a:rPr kumimoji="0" lang="nl-NL" sz="4400" b="1"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expressions</a:t>
            </a:r>
            <a:r>
              <a:rPr kumimoji="0" lang="nl-NL" sz="4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t>
            </a:r>
            <a:r>
              <a:rPr lang="nl-NL" sz="4400" b="1" dirty="0" err="1">
                <a:solidFill>
                  <a:prstClr val="white"/>
                </a:solidFill>
                <a:latin typeface="Calibri"/>
                <a:cs typeface="Arial" panose="020B0604020202020204" pitchFamily="34" charset="0"/>
              </a:rPr>
              <a:t>the</a:t>
            </a:r>
            <a:r>
              <a:rPr lang="nl-NL" sz="4400" b="1" dirty="0">
                <a:solidFill>
                  <a:prstClr val="white"/>
                </a:solidFill>
                <a:latin typeface="Calibri"/>
                <a:cs typeface="Arial" panose="020B0604020202020204" pitchFamily="34" charset="0"/>
              </a:rPr>
              <a:t> </a:t>
            </a:r>
            <a:r>
              <a:rPr lang="nl-NL" sz="4400" b="1" dirty="0" err="1">
                <a:solidFill>
                  <a:prstClr val="white"/>
                </a:solidFill>
                <a:latin typeface="Calibri"/>
                <a:cs typeface="Arial" panose="020B0604020202020204" pitchFamily="34" charset="0"/>
              </a:rPr>
              <a:t>connected</a:t>
            </a:r>
            <a:r>
              <a:rPr lang="nl-NL" sz="4400" b="1" dirty="0">
                <a:solidFill>
                  <a:prstClr val="white"/>
                </a:solidFill>
                <a:latin typeface="Calibri"/>
                <a:cs typeface="Arial" panose="020B0604020202020204" pitchFamily="34" charset="0"/>
              </a:rPr>
              <a:t>  </a:t>
            </a:r>
            <a:r>
              <a:rPr lang="nl-NL" sz="4400" b="1" dirty="0" err="1">
                <a:solidFill>
                  <a:prstClr val="white"/>
                </a:solidFill>
                <a:latin typeface="Calibri"/>
                <a:cs typeface="Arial" panose="020B0604020202020204" pitchFamily="34" charset="0"/>
              </a:rPr>
              <a:t>emotional</a:t>
            </a:r>
            <a:r>
              <a:rPr lang="nl-NL" sz="4400" b="1" dirty="0">
                <a:solidFill>
                  <a:prstClr val="white"/>
                </a:solidFill>
                <a:latin typeface="Calibri"/>
                <a:cs typeface="Arial" panose="020B0604020202020204" pitchFamily="34" charset="0"/>
              </a:rPr>
              <a:t> </a:t>
            </a:r>
            <a:r>
              <a:rPr lang="nl-NL" sz="4400" b="1" dirty="0" err="1">
                <a:solidFill>
                  <a:prstClr val="white"/>
                </a:solidFill>
                <a:latin typeface="Calibri"/>
                <a:cs typeface="Arial" panose="020B0604020202020204" pitchFamily="34" charset="0"/>
              </a:rPr>
              <a:t>brainregion</a:t>
            </a:r>
            <a:r>
              <a:rPr lang="nl-NL" sz="4400" b="1" dirty="0">
                <a:solidFill>
                  <a:prstClr val="white"/>
                </a:solidFill>
                <a:latin typeface="Calibri"/>
                <a:cs typeface="Arial" panose="020B0604020202020204" pitchFamily="34" charset="0"/>
              </a:rPr>
              <a:t> is </a:t>
            </a:r>
            <a:r>
              <a:rPr lang="nl-NL" sz="4400" b="1" dirty="0" err="1">
                <a:solidFill>
                  <a:prstClr val="white"/>
                </a:solidFill>
                <a:latin typeface="Calibri"/>
                <a:cs typeface="Arial" panose="020B0604020202020204" pitchFamily="34" charset="0"/>
              </a:rPr>
              <a:t>activated</a:t>
            </a:r>
            <a:endParaRPr kumimoji="0" lang="nl-NL" sz="4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41784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71438"/>
            <a:ext cx="4429125"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540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999F433-874E-1448-A650-0B8159AC74DF}"/>
              </a:ext>
            </a:extLst>
          </p:cNvPr>
          <p:cNvPicPr>
            <a:picLocks noChangeAspect="1"/>
          </p:cNvPicPr>
          <p:nvPr/>
        </p:nvPicPr>
        <p:blipFill>
          <a:blip r:embed="rId2"/>
          <a:stretch>
            <a:fillRect/>
          </a:stretch>
        </p:blipFill>
        <p:spPr>
          <a:xfrm>
            <a:off x="27816" y="1743513"/>
            <a:ext cx="9144000" cy="5141167"/>
          </a:xfrm>
          <a:prstGeom prst="rect">
            <a:avLst/>
          </a:prstGeom>
        </p:spPr>
      </p:pic>
      <p:sp>
        <p:nvSpPr>
          <p:cNvPr id="4" name="Tekstvak 3">
            <a:extLst>
              <a:ext uri="{FF2B5EF4-FFF2-40B4-BE49-F238E27FC236}">
                <a16:creationId xmlns:a16="http://schemas.microsoft.com/office/drawing/2014/main" id="{194B220B-076E-494D-B00B-5A1F04B466A7}"/>
              </a:ext>
            </a:extLst>
          </p:cNvPr>
          <p:cNvSpPr txBox="1"/>
          <p:nvPr/>
        </p:nvSpPr>
        <p:spPr>
          <a:xfrm>
            <a:off x="283684" y="198277"/>
            <a:ext cx="8632264" cy="1569660"/>
          </a:xfrm>
          <a:prstGeom prst="rect">
            <a:avLst/>
          </a:prstGeom>
          <a:noFill/>
        </p:spPr>
        <p:txBody>
          <a:bodyPr wrap="square" rtlCol="0">
            <a:spAutoFit/>
          </a:bodyPr>
          <a:lstStyle/>
          <a:p>
            <a:pPr algn="ctr"/>
            <a:r>
              <a:rPr lang="nl-NL" sz="4800" dirty="0"/>
              <a:t>intermezzo</a:t>
            </a:r>
          </a:p>
          <a:p>
            <a:pPr algn="ctr"/>
            <a:r>
              <a:rPr lang="nl-NL" sz="4800" dirty="0"/>
              <a:t>test</a:t>
            </a:r>
          </a:p>
        </p:txBody>
      </p:sp>
    </p:spTree>
    <p:extLst>
      <p:ext uri="{BB962C8B-B14F-4D97-AF65-F5344CB8AC3E}">
        <p14:creationId xmlns:p14="http://schemas.microsoft.com/office/powerpoint/2010/main" val="2754858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B0C96D-CE27-0D49-B7D6-B41B9426BC68}"/>
              </a:ext>
            </a:extLst>
          </p:cNvPr>
          <p:cNvSpPr>
            <a:spLocks noGrp="1"/>
          </p:cNvSpPr>
          <p:nvPr>
            <p:ph type="title"/>
          </p:nvPr>
        </p:nvSpPr>
        <p:spPr/>
        <p:txBody>
          <a:bodyPr/>
          <a:lstStyle/>
          <a:p>
            <a:r>
              <a:rPr lang="nl-NL" dirty="0" err="1"/>
              <a:t>Applying</a:t>
            </a:r>
            <a:r>
              <a:rPr lang="nl-NL" dirty="0"/>
              <a:t> </a:t>
            </a:r>
            <a:r>
              <a:rPr lang="nl-NL" dirty="0" err="1"/>
              <a:t>knowledge</a:t>
            </a:r>
            <a:r>
              <a:rPr lang="nl-NL" dirty="0"/>
              <a:t> of </a:t>
            </a:r>
            <a:r>
              <a:rPr lang="nl-NL" dirty="0" err="1"/>
              <a:t>the</a:t>
            </a:r>
            <a:r>
              <a:rPr lang="nl-NL" dirty="0"/>
              <a:t> </a:t>
            </a:r>
            <a:r>
              <a:rPr lang="nl-NL" dirty="0" err="1"/>
              <a:t>brain</a:t>
            </a:r>
            <a:endParaRPr lang="nl-NL" dirty="0"/>
          </a:p>
        </p:txBody>
      </p:sp>
      <p:pic>
        <p:nvPicPr>
          <p:cNvPr id="4" name="Picture 17" descr="bigstockphoto_The_Brain_1713803">
            <a:extLst>
              <a:ext uri="{FF2B5EF4-FFF2-40B4-BE49-F238E27FC236}">
                <a16:creationId xmlns:a16="http://schemas.microsoft.com/office/drawing/2014/main" id="{748BC90B-0AA3-5D4D-B749-5D3AB8C5E1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556792"/>
            <a:ext cx="4186634" cy="418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fgeronde rechthoek 4">
            <a:extLst>
              <a:ext uri="{FF2B5EF4-FFF2-40B4-BE49-F238E27FC236}">
                <a16:creationId xmlns:a16="http://schemas.microsoft.com/office/drawing/2014/main" id="{005D1D04-E560-0E4E-A37E-39E774295126}"/>
              </a:ext>
            </a:extLst>
          </p:cNvPr>
          <p:cNvSpPr/>
          <p:nvPr/>
        </p:nvSpPr>
        <p:spPr>
          <a:xfrm>
            <a:off x="6724312" y="1484784"/>
            <a:ext cx="1880136" cy="7200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Learning,  </a:t>
            </a:r>
            <a:r>
              <a:rPr lang="nl-NL" dirty="0" err="1"/>
              <a:t>education</a:t>
            </a:r>
            <a:endParaRPr lang="nl-NL" dirty="0"/>
          </a:p>
          <a:p>
            <a:pPr algn="ctr"/>
            <a:r>
              <a:rPr lang="nl-NL" sz="1200" i="1" dirty="0"/>
              <a:t>Brain </a:t>
            </a:r>
            <a:r>
              <a:rPr lang="nl-NL" sz="1200" i="1" dirty="0" err="1"/>
              <a:t>based</a:t>
            </a:r>
            <a:r>
              <a:rPr lang="nl-NL" sz="1200" i="1" dirty="0"/>
              <a:t> </a:t>
            </a:r>
            <a:r>
              <a:rPr lang="nl-NL" sz="1200" i="1" dirty="0" err="1"/>
              <a:t>learning</a:t>
            </a:r>
            <a:endParaRPr lang="nl-NL" sz="1200" i="1" dirty="0"/>
          </a:p>
        </p:txBody>
      </p:sp>
      <p:sp>
        <p:nvSpPr>
          <p:cNvPr id="6" name="Afgeronde rechthoek 5">
            <a:extLst>
              <a:ext uri="{FF2B5EF4-FFF2-40B4-BE49-F238E27FC236}">
                <a16:creationId xmlns:a16="http://schemas.microsoft.com/office/drawing/2014/main" id="{088DEFE7-6F05-194A-B151-661C74C28AFA}"/>
              </a:ext>
            </a:extLst>
          </p:cNvPr>
          <p:cNvSpPr/>
          <p:nvPr/>
        </p:nvSpPr>
        <p:spPr>
          <a:xfrm>
            <a:off x="251520" y="3650109"/>
            <a:ext cx="1904944" cy="72008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Vitality</a:t>
            </a:r>
            <a:endParaRPr lang="nl-NL" dirty="0"/>
          </a:p>
        </p:txBody>
      </p:sp>
      <p:sp>
        <p:nvSpPr>
          <p:cNvPr id="7" name="Afgeronde rechthoek 6">
            <a:extLst>
              <a:ext uri="{FF2B5EF4-FFF2-40B4-BE49-F238E27FC236}">
                <a16:creationId xmlns:a16="http://schemas.microsoft.com/office/drawing/2014/main" id="{77754927-7754-564B-9C9E-F85B7E09AD8A}"/>
              </a:ext>
            </a:extLst>
          </p:cNvPr>
          <p:cNvSpPr/>
          <p:nvPr/>
        </p:nvSpPr>
        <p:spPr>
          <a:xfrm>
            <a:off x="6737286" y="3650109"/>
            <a:ext cx="1867162" cy="7200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Engagement</a:t>
            </a:r>
          </a:p>
        </p:txBody>
      </p:sp>
      <p:sp>
        <p:nvSpPr>
          <p:cNvPr id="8" name="Afgeronde rechthoek 7">
            <a:extLst>
              <a:ext uri="{FF2B5EF4-FFF2-40B4-BE49-F238E27FC236}">
                <a16:creationId xmlns:a16="http://schemas.microsoft.com/office/drawing/2014/main" id="{ECBD4E3E-04AF-5248-87A2-C75204955931}"/>
              </a:ext>
            </a:extLst>
          </p:cNvPr>
          <p:cNvSpPr/>
          <p:nvPr/>
        </p:nvSpPr>
        <p:spPr>
          <a:xfrm>
            <a:off x="6737286" y="2573288"/>
            <a:ext cx="1867162" cy="72008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Change </a:t>
            </a:r>
          </a:p>
        </p:txBody>
      </p:sp>
      <p:sp>
        <p:nvSpPr>
          <p:cNvPr id="9" name="Afgeronde rechthoek 8">
            <a:extLst>
              <a:ext uri="{FF2B5EF4-FFF2-40B4-BE49-F238E27FC236}">
                <a16:creationId xmlns:a16="http://schemas.microsoft.com/office/drawing/2014/main" id="{8E129854-2A67-E44F-BE7C-4A326430B07B}"/>
              </a:ext>
            </a:extLst>
          </p:cNvPr>
          <p:cNvSpPr/>
          <p:nvPr/>
        </p:nvSpPr>
        <p:spPr>
          <a:xfrm>
            <a:off x="223956" y="1632039"/>
            <a:ext cx="1904944" cy="7200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Management</a:t>
            </a:r>
          </a:p>
          <a:p>
            <a:pPr algn="ctr"/>
            <a:r>
              <a:rPr lang="nl-NL" i="1" dirty="0" err="1"/>
              <a:t>Neuroleadership</a:t>
            </a:r>
            <a:endParaRPr lang="nl-NL" i="1" dirty="0"/>
          </a:p>
        </p:txBody>
      </p:sp>
      <p:sp>
        <p:nvSpPr>
          <p:cNvPr id="10" name="Afgeronde rechthoek 9">
            <a:extLst>
              <a:ext uri="{FF2B5EF4-FFF2-40B4-BE49-F238E27FC236}">
                <a16:creationId xmlns:a16="http://schemas.microsoft.com/office/drawing/2014/main" id="{1441B94E-4490-F644-BFC5-462DC4954DEE}"/>
              </a:ext>
            </a:extLst>
          </p:cNvPr>
          <p:cNvSpPr/>
          <p:nvPr/>
        </p:nvSpPr>
        <p:spPr>
          <a:xfrm>
            <a:off x="202676" y="2599352"/>
            <a:ext cx="1904944" cy="72008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Personal change, </a:t>
            </a:r>
            <a:r>
              <a:rPr lang="nl-NL" dirty="0" err="1"/>
              <a:t>career</a:t>
            </a:r>
            <a:endParaRPr lang="nl-NL" dirty="0"/>
          </a:p>
        </p:txBody>
      </p:sp>
      <p:sp>
        <p:nvSpPr>
          <p:cNvPr id="11" name="Afgeronde rechthoek 10">
            <a:extLst>
              <a:ext uri="{FF2B5EF4-FFF2-40B4-BE49-F238E27FC236}">
                <a16:creationId xmlns:a16="http://schemas.microsoft.com/office/drawing/2014/main" id="{E49EBEDE-693E-654E-80C7-D73E386B30A0}"/>
              </a:ext>
            </a:extLst>
          </p:cNvPr>
          <p:cNvSpPr/>
          <p:nvPr/>
        </p:nvSpPr>
        <p:spPr>
          <a:xfrm>
            <a:off x="279084" y="4730338"/>
            <a:ext cx="1877380" cy="7200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Performance</a:t>
            </a:r>
          </a:p>
        </p:txBody>
      </p:sp>
      <p:sp>
        <p:nvSpPr>
          <p:cNvPr id="12" name="Afgeronde rechthoek 11">
            <a:extLst>
              <a:ext uri="{FF2B5EF4-FFF2-40B4-BE49-F238E27FC236}">
                <a16:creationId xmlns:a16="http://schemas.microsoft.com/office/drawing/2014/main" id="{8BF507E2-B2FB-FA44-972E-D1ED99166E07}"/>
              </a:ext>
            </a:extLst>
          </p:cNvPr>
          <p:cNvSpPr/>
          <p:nvPr/>
        </p:nvSpPr>
        <p:spPr>
          <a:xfrm>
            <a:off x="6724312" y="4730338"/>
            <a:ext cx="1877380" cy="7200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Crisis control</a:t>
            </a:r>
          </a:p>
        </p:txBody>
      </p:sp>
      <p:sp>
        <p:nvSpPr>
          <p:cNvPr id="13" name="Afgeronde rechthoek 12">
            <a:extLst>
              <a:ext uri="{FF2B5EF4-FFF2-40B4-BE49-F238E27FC236}">
                <a16:creationId xmlns:a16="http://schemas.microsoft.com/office/drawing/2014/main" id="{623F1968-623B-EA43-B645-396443815BA2}"/>
              </a:ext>
            </a:extLst>
          </p:cNvPr>
          <p:cNvSpPr/>
          <p:nvPr/>
        </p:nvSpPr>
        <p:spPr>
          <a:xfrm>
            <a:off x="251520" y="5743426"/>
            <a:ext cx="1877380" cy="7200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Decision</a:t>
            </a:r>
            <a:r>
              <a:rPr lang="nl-NL" dirty="0"/>
              <a:t> making</a:t>
            </a:r>
          </a:p>
        </p:txBody>
      </p:sp>
      <p:sp>
        <p:nvSpPr>
          <p:cNvPr id="14" name="Afgeronde rechthoek 13">
            <a:extLst>
              <a:ext uri="{FF2B5EF4-FFF2-40B4-BE49-F238E27FC236}">
                <a16:creationId xmlns:a16="http://schemas.microsoft.com/office/drawing/2014/main" id="{458DB70D-3453-624D-A11A-B3464A018C0E}"/>
              </a:ext>
            </a:extLst>
          </p:cNvPr>
          <p:cNvSpPr/>
          <p:nvPr/>
        </p:nvSpPr>
        <p:spPr>
          <a:xfrm>
            <a:off x="6724312" y="5763749"/>
            <a:ext cx="1877380" cy="7200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Diversity</a:t>
            </a:r>
            <a:endParaRPr lang="nl-NL" dirty="0"/>
          </a:p>
        </p:txBody>
      </p:sp>
    </p:spTree>
    <p:extLst>
      <p:ext uri="{BB962C8B-B14F-4D97-AF65-F5344CB8AC3E}">
        <p14:creationId xmlns:p14="http://schemas.microsoft.com/office/powerpoint/2010/main" val="2240792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Titel 1">
            <a:extLst>
              <a:ext uri="{FF2B5EF4-FFF2-40B4-BE49-F238E27FC236}">
                <a16:creationId xmlns:a16="http://schemas.microsoft.com/office/drawing/2014/main" id="{A4CB20F6-AFD7-A04C-9D1B-D105DFB1261D}"/>
              </a:ext>
            </a:extLst>
          </p:cNvPr>
          <p:cNvSpPr>
            <a:spLocks noGrp="1"/>
          </p:cNvSpPr>
          <p:nvPr>
            <p:ph type="title"/>
          </p:nvPr>
        </p:nvSpPr>
        <p:spPr>
          <a:xfrm>
            <a:off x="3286125" y="274638"/>
            <a:ext cx="5400675" cy="1143000"/>
          </a:xfrm>
        </p:spPr>
        <p:txBody>
          <a:bodyPr/>
          <a:lstStyle/>
          <a:p>
            <a:r>
              <a:rPr lang="nl-NL" altLang="nl-NL" dirty="0" err="1"/>
              <a:t>Try</a:t>
            </a:r>
            <a:r>
              <a:rPr lang="nl-NL" altLang="nl-NL" dirty="0"/>
              <a:t> </a:t>
            </a:r>
            <a:r>
              <a:rPr lang="nl-NL" altLang="nl-NL" dirty="0" err="1"/>
              <a:t>to</a:t>
            </a:r>
            <a:r>
              <a:rPr lang="nl-NL" altLang="nl-NL" dirty="0"/>
              <a:t> </a:t>
            </a:r>
            <a:r>
              <a:rPr lang="nl-NL" altLang="nl-NL" dirty="0" err="1"/>
              <a:t>remember</a:t>
            </a:r>
            <a:endParaRPr lang="nl-NL" altLang="nl-NL" dirty="0"/>
          </a:p>
        </p:txBody>
      </p:sp>
      <p:sp>
        <p:nvSpPr>
          <p:cNvPr id="403458" name="Tijdelijke aanduiding voor inhoud 2">
            <a:extLst>
              <a:ext uri="{FF2B5EF4-FFF2-40B4-BE49-F238E27FC236}">
                <a16:creationId xmlns:a16="http://schemas.microsoft.com/office/drawing/2014/main" id="{F43043DC-87EF-FB49-8CB2-934F7F118BA1}"/>
              </a:ext>
            </a:extLst>
          </p:cNvPr>
          <p:cNvSpPr>
            <a:spLocks noGrp="1"/>
          </p:cNvSpPr>
          <p:nvPr>
            <p:ph sz="half" idx="1"/>
          </p:nvPr>
        </p:nvSpPr>
        <p:spPr>
          <a:xfrm>
            <a:off x="3182938" y="2557463"/>
            <a:ext cx="2317750" cy="2728912"/>
          </a:xfrm>
        </p:spPr>
        <p:txBody>
          <a:bodyPr/>
          <a:lstStyle/>
          <a:p>
            <a:r>
              <a:rPr lang="nl-NL" altLang="nl-NL" dirty="0"/>
              <a:t>Thread</a:t>
            </a:r>
          </a:p>
          <a:p>
            <a:r>
              <a:rPr lang="nl-NL" altLang="nl-NL" dirty="0"/>
              <a:t>Eye</a:t>
            </a:r>
          </a:p>
          <a:p>
            <a:r>
              <a:rPr lang="nl-NL" altLang="nl-NL" dirty="0" err="1"/>
              <a:t>Sew</a:t>
            </a:r>
            <a:endParaRPr lang="nl-NL" altLang="nl-NL" dirty="0"/>
          </a:p>
          <a:p>
            <a:r>
              <a:rPr lang="nl-NL" altLang="nl-NL" dirty="0"/>
              <a:t>Sharp</a:t>
            </a:r>
          </a:p>
        </p:txBody>
      </p:sp>
      <p:sp>
        <p:nvSpPr>
          <p:cNvPr id="403459" name="Tijdelijke aanduiding voor inhoud 3">
            <a:extLst>
              <a:ext uri="{FF2B5EF4-FFF2-40B4-BE49-F238E27FC236}">
                <a16:creationId xmlns:a16="http://schemas.microsoft.com/office/drawing/2014/main" id="{738D35DC-ADD0-5A40-866B-D386D3AA7D15}"/>
              </a:ext>
            </a:extLst>
          </p:cNvPr>
          <p:cNvSpPr>
            <a:spLocks noGrp="1"/>
          </p:cNvSpPr>
          <p:nvPr>
            <p:ph sz="half" idx="2"/>
          </p:nvPr>
        </p:nvSpPr>
        <p:spPr>
          <a:xfrm>
            <a:off x="4929188" y="2571750"/>
            <a:ext cx="2571750" cy="2714625"/>
          </a:xfrm>
        </p:spPr>
        <p:txBody>
          <a:bodyPr/>
          <a:lstStyle/>
          <a:p>
            <a:r>
              <a:rPr lang="nl-NL" altLang="nl-NL" dirty="0"/>
              <a:t>Point</a:t>
            </a:r>
          </a:p>
          <a:p>
            <a:r>
              <a:rPr lang="nl-NL" altLang="nl-NL" dirty="0"/>
              <a:t>Sting</a:t>
            </a:r>
          </a:p>
          <a:p>
            <a:r>
              <a:rPr lang="nl-NL" altLang="nl-NL" dirty="0"/>
              <a:t>Haystack</a:t>
            </a:r>
          </a:p>
          <a:p>
            <a:r>
              <a:rPr lang="nl-NL" altLang="nl-NL" dirty="0"/>
              <a:t>Thorn</a:t>
            </a:r>
          </a:p>
          <a:p>
            <a:pPr marL="0" indent="0">
              <a:buNone/>
            </a:pPr>
            <a:endParaRPr lang="nl-NL" altLang="nl-NL" dirty="0"/>
          </a:p>
        </p:txBody>
      </p:sp>
      <p:sp>
        <p:nvSpPr>
          <p:cNvPr id="7" name="Tijdelijke aanduiding voor inhoud 3">
            <a:extLst>
              <a:ext uri="{FF2B5EF4-FFF2-40B4-BE49-F238E27FC236}">
                <a16:creationId xmlns:a16="http://schemas.microsoft.com/office/drawing/2014/main" id="{2B5F5E00-1312-DD4E-9C88-E5939650BC56}"/>
              </a:ext>
            </a:extLst>
          </p:cNvPr>
          <p:cNvSpPr txBox="1">
            <a:spLocks/>
          </p:cNvSpPr>
          <p:nvPr/>
        </p:nvSpPr>
        <p:spPr bwMode="auto">
          <a:xfrm>
            <a:off x="7215188" y="2571750"/>
            <a:ext cx="2571750" cy="2857500"/>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2800" b="0" i="0" u="none" strike="noStrike" kern="0" cap="none" spc="0" normalizeH="0" baseline="0" noProof="0" dirty="0" err="1">
                <a:ln>
                  <a:noFill/>
                </a:ln>
                <a:solidFill>
                  <a:srgbClr val="000000"/>
                </a:solidFill>
                <a:effectLst/>
                <a:uLnTx/>
                <a:uFillTx/>
                <a:latin typeface="Arial"/>
                <a:ea typeface="+mn-ea"/>
                <a:cs typeface="Arial"/>
              </a:rPr>
              <a:t>Pain</a:t>
            </a:r>
            <a:r>
              <a:rPr kumimoji="0" lang="nl-NL" sz="2800" b="0" i="0" u="none" strike="noStrike" kern="0" cap="none" spc="0" normalizeH="0" baseline="0" noProof="0" dirty="0">
                <a:ln>
                  <a:noFill/>
                </a:ln>
                <a:solidFill>
                  <a:srgbClr val="000000"/>
                </a:solidFill>
                <a:effectLst/>
                <a:uLnTx/>
                <a:uFillTx/>
                <a:latin typeface="Arial"/>
                <a:ea typeface="+mn-ea"/>
                <a:cs typeface="Arial"/>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2800" b="0" i="0" u="none" strike="noStrike" kern="0" cap="none" spc="0" normalizeH="0" baseline="0" noProof="0" dirty="0" err="1">
                <a:ln>
                  <a:noFill/>
                </a:ln>
                <a:solidFill>
                  <a:srgbClr val="000000"/>
                </a:solidFill>
                <a:effectLst/>
                <a:uLnTx/>
                <a:uFillTx/>
                <a:latin typeface="Arial"/>
                <a:ea typeface="+mn-ea"/>
                <a:cs typeface="Arial"/>
              </a:rPr>
              <a:t>Injection</a:t>
            </a:r>
            <a:endParaRPr kumimoji="0" lang="nl-NL" sz="2800" b="0" i="0" u="none" strike="noStrike" kern="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2800" b="0" i="0" u="none" strike="noStrike" kern="0" cap="none" spc="0" normalizeH="0" baseline="0" noProof="0" dirty="0" err="1">
                <a:ln>
                  <a:noFill/>
                </a:ln>
                <a:solidFill>
                  <a:srgbClr val="000000"/>
                </a:solidFill>
                <a:effectLst/>
                <a:uLnTx/>
                <a:uFillTx/>
                <a:latin typeface="Arial"/>
                <a:ea typeface="+mn-ea"/>
                <a:cs typeface="Arial"/>
              </a:rPr>
              <a:t>Siringe</a:t>
            </a:r>
            <a:endParaRPr kumimoji="0" lang="nl-NL" sz="2800" b="0" i="0" u="none" strike="noStrike" kern="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2800" b="0" i="0" u="none" strike="noStrike" kern="0" cap="none" spc="0" normalizeH="0" baseline="0" noProof="0" dirty="0" err="1">
                <a:ln>
                  <a:noFill/>
                </a:ln>
                <a:solidFill>
                  <a:srgbClr val="000000"/>
                </a:solidFill>
                <a:effectLst/>
                <a:uLnTx/>
                <a:uFillTx/>
                <a:latin typeface="Arial"/>
                <a:ea typeface="+mn-ea"/>
                <a:cs typeface="Arial"/>
              </a:rPr>
              <a:t>Knit</a:t>
            </a:r>
            <a:endParaRPr kumimoji="0" lang="nl-NL" sz="2800" b="0" i="0" u="none" strike="noStrike" kern="0" cap="none" spc="0" normalizeH="0" baseline="0" noProof="0" dirty="0">
              <a:ln>
                <a:noFill/>
              </a:ln>
              <a:solidFill>
                <a:srgbClr val="000000"/>
              </a:solidFill>
              <a:effectLst/>
              <a:uLnTx/>
              <a:uFillTx/>
              <a:latin typeface="Arial"/>
              <a:ea typeface="+mn-ea"/>
              <a:cs typeface="Arial"/>
            </a:endParaRPr>
          </a:p>
        </p:txBody>
      </p:sp>
      <p:pic>
        <p:nvPicPr>
          <p:cNvPr id="403461" name="Afbeelding 7" descr="Brein in hoofd.bmp">
            <a:extLst>
              <a:ext uri="{FF2B5EF4-FFF2-40B4-BE49-F238E27FC236}">
                <a16:creationId xmlns:a16="http://schemas.microsoft.com/office/drawing/2014/main" id="{F1BF8DE7-D98D-5045-9BAC-0ED1CFD313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43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323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05" name="Picture 2" descr="C:\Documents and Settings\jacquelien\My Documents\My Pictures\Microsoft Mediagalerie\j0439481.jpg">
            <a:extLst>
              <a:ext uri="{FF2B5EF4-FFF2-40B4-BE49-F238E27FC236}">
                <a16:creationId xmlns:a16="http://schemas.microsoft.com/office/drawing/2014/main" id="{E80CC245-E6CD-5644-AC36-C96CAAEB1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86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06" name="Tekstvak 5">
            <a:extLst>
              <a:ext uri="{FF2B5EF4-FFF2-40B4-BE49-F238E27FC236}">
                <a16:creationId xmlns:a16="http://schemas.microsoft.com/office/drawing/2014/main" id="{6B491A4A-BB89-6741-B5A2-4956EE20E7E0}"/>
              </a:ext>
            </a:extLst>
          </p:cNvPr>
          <p:cNvSpPr txBox="1">
            <a:spLocks noChangeArrowheads="1"/>
          </p:cNvSpPr>
          <p:nvPr/>
        </p:nvSpPr>
        <p:spPr bwMode="auto">
          <a:xfrm>
            <a:off x="1643063" y="1571625"/>
            <a:ext cx="35718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Write down as </a:t>
            </a:r>
            <a:r>
              <a:rPr kumimoji="0" lang="nl-NL" altLang="nl-NL" sz="3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many</a:t>
            </a:r>
            <a:r>
              <a:rPr kumimoji="0" lang="nl-NL" altLang="nl-NL"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nl-NL" altLang="nl-NL" sz="3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words</a:t>
            </a:r>
            <a:r>
              <a:rPr kumimoji="0" lang="nl-NL" altLang="nl-NL"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as </a:t>
            </a:r>
            <a:r>
              <a:rPr kumimoji="0" lang="nl-NL" altLang="nl-NL" sz="3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you</a:t>
            </a:r>
            <a:r>
              <a:rPr kumimoji="0" lang="nl-NL" altLang="nl-NL"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nl-NL" altLang="nl-NL" sz="3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can</a:t>
            </a:r>
            <a:r>
              <a:rPr kumimoji="0" lang="nl-NL" altLang="nl-NL"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nl-NL" altLang="nl-NL" sz="3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remember</a:t>
            </a:r>
            <a:endParaRPr kumimoji="0" lang="nl-NL" altLang="nl-NL"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4383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Titel 1">
            <a:extLst>
              <a:ext uri="{FF2B5EF4-FFF2-40B4-BE49-F238E27FC236}">
                <a16:creationId xmlns:a16="http://schemas.microsoft.com/office/drawing/2014/main" id="{A6AA0A13-A47B-D34C-AA02-44BCE1CC09F0}"/>
              </a:ext>
            </a:extLst>
          </p:cNvPr>
          <p:cNvSpPr>
            <a:spLocks noGrp="1"/>
          </p:cNvSpPr>
          <p:nvPr>
            <p:ph type="title"/>
          </p:nvPr>
        </p:nvSpPr>
        <p:spPr/>
        <p:txBody>
          <a:bodyPr/>
          <a:lstStyle/>
          <a:p>
            <a:endParaRPr lang="nl-NL" altLang="nl-NL"/>
          </a:p>
        </p:txBody>
      </p:sp>
      <p:pic>
        <p:nvPicPr>
          <p:cNvPr id="407554" name="Tijdelijke aanduiding voor inhoud 4" descr="j0309619.jpg">
            <a:extLst>
              <a:ext uri="{FF2B5EF4-FFF2-40B4-BE49-F238E27FC236}">
                <a16:creationId xmlns:a16="http://schemas.microsoft.com/office/drawing/2014/main" id="{CC550F3A-4402-0644-83AD-89F59C1DB6C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9850" y="0"/>
            <a:ext cx="9213850" cy="6858000"/>
          </a:xfrm>
        </p:spPr>
      </p:pic>
      <p:sp>
        <p:nvSpPr>
          <p:cNvPr id="407555" name="Tekstvak 5">
            <a:extLst>
              <a:ext uri="{FF2B5EF4-FFF2-40B4-BE49-F238E27FC236}">
                <a16:creationId xmlns:a16="http://schemas.microsoft.com/office/drawing/2014/main" id="{2C4C6D6C-9F9C-3041-A478-344ADD977786}"/>
              </a:ext>
            </a:extLst>
          </p:cNvPr>
          <p:cNvSpPr txBox="1">
            <a:spLocks noChangeArrowheads="1"/>
          </p:cNvSpPr>
          <p:nvPr/>
        </p:nvSpPr>
        <p:spPr bwMode="auto">
          <a:xfrm>
            <a:off x="714375" y="214313"/>
            <a:ext cx="3786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5400" b="0" i="0" u="none" strike="noStrike" kern="1200" cap="none" spc="0" normalizeH="0" baseline="0" noProof="0" dirty="0" err="1">
                <a:ln>
                  <a:noFill/>
                </a:ln>
                <a:solidFill>
                  <a:srgbClr val="FFFFCC"/>
                </a:solidFill>
                <a:effectLst/>
                <a:uLnTx/>
                <a:uFillTx/>
                <a:latin typeface="Arial" panose="020B0604020202020204" pitchFamily="34" charset="0"/>
                <a:ea typeface="+mn-ea"/>
                <a:cs typeface="Arial" panose="020B0604020202020204" pitchFamily="34" charset="0"/>
              </a:rPr>
              <a:t>Needle</a:t>
            </a:r>
            <a:r>
              <a:rPr kumimoji="0" lang="nl-NL" altLang="nl-NL" sz="5400" b="0" i="0" u="none" strike="noStrike" kern="1200" cap="none" spc="0" normalizeH="0" baseline="0" noProof="0" dirty="0">
                <a:ln>
                  <a:noFill/>
                </a:ln>
                <a:solidFill>
                  <a:srgbClr val="FFFFCC"/>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617326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energieleben.at/wp-content/uploads/2015/06/GehirnDenkenKopfMerk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26" y="-37225"/>
            <a:ext cx="9537142" cy="706385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323528" y="4034361"/>
            <a:ext cx="3528392"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err="1">
                <a:ln>
                  <a:noFill/>
                </a:ln>
                <a:solidFill>
                  <a:srgbClr val="EEECE1">
                    <a:lumMod val="10000"/>
                  </a:srgbClr>
                </a:solidFill>
                <a:effectLst/>
                <a:uLnTx/>
                <a:uFillTx/>
                <a:latin typeface="Calibri"/>
                <a:ea typeface="+mn-ea"/>
                <a:cs typeface="+mn-cs"/>
              </a:rPr>
              <a:t>Recipes</a:t>
            </a:r>
            <a:r>
              <a:rPr kumimoji="0" lang="nl-NL" sz="4400" b="1" i="0" u="none" strike="noStrike" kern="1200" cap="none" spc="0" normalizeH="0" baseline="0" noProof="0" dirty="0">
                <a:ln>
                  <a:noFill/>
                </a:ln>
                <a:solidFill>
                  <a:srgbClr val="EEECE1">
                    <a:lumMod val="10000"/>
                  </a:srgbClr>
                </a:solidFill>
                <a:effectLst/>
                <a:uLnTx/>
                <a:uFillTx/>
                <a:latin typeface="Calibri"/>
                <a:ea typeface="+mn-ea"/>
                <a:cs typeface="+mn-cs"/>
              </a:rPr>
              <a:t> </a:t>
            </a:r>
            <a:r>
              <a:rPr kumimoji="0" lang="nl-NL" sz="4400" b="1" i="0" u="none" strike="noStrike" kern="1200" cap="none" spc="0" normalizeH="0" baseline="0" noProof="0" dirty="0" err="1">
                <a:ln>
                  <a:noFill/>
                </a:ln>
                <a:solidFill>
                  <a:srgbClr val="EEECE1">
                    <a:lumMod val="10000"/>
                  </a:srgbClr>
                </a:solidFill>
                <a:effectLst/>
                <a:uLnTx/>
                <a:uFillTx/>
                <a:latin typeface="Calibri"/>
                <a:ea typeface="+mn-ea"/>
                <a:cs typeface="+mn-cs"/>
              </a:rPr>
              <a:t>for</a:t>
            </a:r>
            <a:r>
              <a:rPr kumimoji="0" lang="nl-NL" sz="4400" b="1" i="0" u="none" strike="noStrike" kern="1200" cap="none" spc="0" normalizeH="0" baseline="0" noProof="0" dirty="0">
                <a:ln>
                  <a:noFill/>
                </a:ln>
                <a:solidFill>
                  <a:srgbClr val="EEECE1">
                    <a:lumMod val="10000"/>
                  </a:srgbClr>
                </a:solidFill>
                <a:effectLst/>
                <a:uLnTx/>
                <a:uFillTx/>
                <a:latin typeface="Calibri"/>
                <a:ea typeface="+mn-ea"/>
                <a:cs typeface="+mn-cs"/>
              </a:rPr>
              <a:t> </a:t>
            </a:r>
            <a:r>
              <a:rPr kumimoji="0" lang="nl-NL" sz="4400" b="1" i="0" u="none" strike="noStrike" kern="1200" cap="none" spc="0" normalizeH="0" baseline="0" noProof="0" dirty="0" err="1">
                <a:ln>
                  <a:noFill/>
                </a:ln>
                <a:solidFill>
                  <a:srgbClr val="EEECE1">
                    <a:lumMod val="10000"/>
                  </a:srgbClr>
                </a:solidFill>
                <a:effectLst/>
                <a:uLnTx/>
                <a:uFillTx/>
                <a:latin typeface="Calibri"/>
                <a:ea typeface="+mn-ea"/>
                <a:cs typeface="+mn-cs"/>
              </a:rPr>
              <a:t>the</a:t>
            </a:r>
            <a:r>
              <a:rPr lang="nl-NL" sz="4400" b="1" dirty="0">
                <a:solidFill>
                  <a:srgbClr val="EEECE1">
                    <a:lumMod val="10000"/>
                  </a:srgbClr>
                </a:solidFill>
                <a:latin typeface="Calibri"/>
              </a:rPr>
              <a:t> </a:t>
            </a:r>
            <a:r>
              <a:rPr kumimoji="0" lang="nl-NL" sz="4400" b="1" i="0" u="none" strike="noStrike" kern="1200" cap="none" spc="0" normalizeH="0" baseline="0" noProof="0" dirty="0">
                <a:ln>
                  <a:noFill/>
                </a:ln>
                <a:solidFill>
                  <a:srgbClr val="EEECE1">
                    <a:lumMod val="10000"/>
                  </a:srgbClr>
                </a:solidFill>
                <a:effectLst/>
                <a:uLnTx/>
                <a:uFillTx/>
                <a:latin typeface="Calibri"/>
                <a:ea typeface="+mn-ea"/>
                <a:cs typeface="+mn-cs"/>
              </a:rPr>
              <a:t>PFC:</a:t>
            </a:r>
            <a:br>
              <a:rPr kumimoji="0" lang="nl-NL" sz="4400" b="1" i="0" u="none" strike="noStrike" kern="1200" cap="none" spc="0" normalizeH="0" baseline="0" noProof="0" dirty="0">
                <a:ln>
                  <a:noFill/>
                </a:ln>
                <a:solidFill>
                  <a:srgbClr val="EEECE1">
                    <a:lumMod val="10000"/>
                  </a:srgbClr>
                </a:solidFill>
                <a:effectLst/>
                <a:uLnTx/>
                <a:uFillTx/>
                <a:latin typeface="Calibri"/>
                <a:ea typeface="+mn-ea"/>
                <a:cs typeface="+mn-cs"/>
              </a:rPr>
            </a:br>
            <a:r>
              <a:rPr kumimoji="0" lang="nl-NL" sz="4400" b="1" i="0" u="none" strike="noStrike" kern="1200" cap="none" spc="0" normalizeH="0" baseline="0" noProof="0" dirty="0">
                <a:ln>
                  <a:noFill/>
                </a:ln>
                <a:solidFill>
                  <a:srgbClr val="EEECE1">
                    <a:lumMod val="10000"/>
                  </a:srgbClr>
                </a:solidFill>
                <a:effectLst/>
                <a:uLnTx/>
                <a:uFillTx/>
                <a:latin typeface="Calibri"/>
                <a:ea typeface="+mn-ea"/>
                <a:cs typeface="+mn-cs"/>
              </a:rPr>
              <a:t>focus </a:t>
            </a:r>
            <a:r>
              <a:rPr kumimoji="0" lang="nl-NL" sz="4400" b="1" i="0" u="none" strike="noStrike" kern="1200" cap="none" spc="0" normalizeH="0" baseline="0" noProof="0" dirty="0" err="1">
                <a:ln>
                  <a:noFill/>
                </a:ln>
                <a:solidFill>
                  <a:srgbClr val="EEECE1">
                    <a:lumMod val="10000"/>
                  </a:srgbClr>
                </a:solidFill>
                <a:effectLst/>
                <a:uLnTx/>
                <a:uFillTx/>
                <a:latin typeface="Calibri"/>
                <a:ea typeface="+mn-ea"/>
                <a:cs typeface="+mn-cs"/>
              </a:rPr>
              <a:t>and</a:t>
            </a:r>
            <a:r>
              <a:rPr kumimoji="0" lang="nl-NL" sz="4400" b="1" i="0" u="none" strike="noStrike" kern="1200" cap="none" spc="0" normalizeH="0" baseline="0" noProof="0" dirty="0">
                <a:ln>
                  <a:noFill/>
                </a:ln>
                <a:solidFill>
                  <a:srgbClr val="EEECE1">
                    <a:lumMod val="10000"/>
                  </a:srgbClr>
                </a:solidFill>
                <a:effectLst/>
                <a:uLnTx/>
                <a:uFillTx/>
                <a:latin typeface="Calibri"/>
                <a:ea typeface="+mn-ea"/>
                <a:cs typeface="+mn-cs"/>
              </a:rPr>
              <a:t>  </a:t>
            </a:r>
            <a:r>
              <a:rPr kumimoji="0" lang="nl-NL" sz="4400" b="1" i="0" u="none" strike="noStrike" kern="1200" cap="none" spc="0" normalizeH="0" baseline="0" noProof="0" dirty="0" err="1">
                <a:ln>
                  <a:noFill/>
                </a:ln>
                <a:solidFill>
                  <a:srgbClr val="EEECE1">
                    <a:lumMod val="10000"/>
                  </a:srgbClr>
                </a:solidFill>
                <a:effectLst/>
                <a:uLnTx/>
                <a:uFillTx/>
                <a:latin typeface="Calibri"/>
                <a:ea typeface="+mn-ea"/>
                <a:cs typeface="+mn-cs"/>
              </a:rPr>
              <a:t>instruction</a:t>
            </a:r>
            <a:endParaRPr kumimoji="0" lang="nl-NL" sz="4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spTree>
    <p:extLst>
      <p:ext uri="{BB962C8B-B14F-4D97-AF65-F5344CB8AC3E}">
        <p14:creationId xmlns:p14="http://schemas.microsoft.com/office/powerpoint/2010/main" val="2872118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1858" name="Afbeelding 1" descr="br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939925"/>
            <a:ext cx="5148263"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PIJL-RECHTS 2"/>
          <p:cNvSpPr>
            <a:spLocks noChangeArrowheads="1"/>
          </p:cNvSpPr>
          <p:nvPr/>
        </p:nvSpPr>
        <p:spPr bwMode="auto">
          <a:xfrm rot="2395460">
            <a:off x="1855788" y="2133600"/>
            <a:ext cx="1746250" cy="471488"/>
          </a:xfrm>
          <a:prstGeom prst="rightArrow">
            <a:avLst>
              <a:gd name="adj1" fmla="val 50000"/>
              <a:gd name="adj2" fmla="val 49931"/>
            </a:avLst>
          </a:prstGeom>
          <a:solidFill>
            <a:srgbClr val="FF0000"/>
          </a:solidFill>
          <a:ln w="9525" algn="ctr">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21860" name="Tekstvak 8"/>
          <p:cNvSpPr txBox="1">
            <a:spLocks noChangeArrowheads="1"/>
          </p:cNvSpPr>
          <p:nvPr/>
        </p:nvSpPr>
        <p:spPr bwMode="auto">
          <a:xfrm>
            <a:off x="107950" y="333375"/>
            <a:ext cx="8712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4000" b="1" i="0" u="none" strike="noStrike" kern="1200" cap="none" spc="0" normalizeH="0" baseline="0" noProof="0" dirty="0">
                <a:ln>
                  <a:noFill/>
                </a:ln>
                <a:solidFill>
                  <a:srgbClr val="FFFFFF"/>
                </a:solidFill>
                <a:effectLst/>
                <a:uLnTx/>
                <a:uFillTx/>
                <a:latin typeface="Arial" charset="0"/>
                <a:ea typeface="+mn-ea"/>
                <a:cs typeface="Arial" charset="0"/>
              </a:rPr>
              <a:t>prefrontal cortex the jewel in the crown</a:t>
            </a:r>
            <a:endParaRPr kumimoji="0" lang="nl-NL" altLang="nl-NL" sz="4000" b="1"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3" name="Afbeelding 2" descr="Afbeelding met binnen, accessoire, tafel, zitten&#10;&#10;Automatisch gegenereerde beschrijving">
            <a:extLst>
              <a:ext uri="{FF2B5EF4-FFF2-40B4-BE49-F238E27FC236}">
                <a16:creationId xmlns:a16="http://schemas.microsoft.com/office/drawing/2014/main" id="{247EA5AA-A0C5-F144-9527-8AA6535221E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5066" y="984268"/>
            <a:ext cx="1724472" cy="1628203"/>
          </a:xfrm>
          <a:prstGeom prst="rect">
            <a:avLst/>
          </a:prstGeom>
        </p:spPr>
      </p:pic>
    </p:spTree>
    <p:extLst>
      <p:ext uri="{BB962C8B-B14F-4D97-AF65-F5344CB8AC3E}">
        <p14:creationId xmlns:p14="http://schemas.microsoft.com/office/powerpoint/2010/main" val="2546643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3906" name="Afbeelding 1" descr="br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224713"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PIJL-RECHTS 2"/>
          <p:cNvSpPr>
            <a:spLocks noChangeArrowheads="1"/>
          </p:cNvSpPr>
          <p:nvPr/>
        </p:nvSpPr>
        <p:spPr bwMode="auto">
          <a:xfrm rot="2395460">
            <a:off x="26988" y="701675"/>
            <a:ext cx="1746250" cy="471488"/>
          </a:xfrm>
          <a:prstGeom prst="rightArrow">
            <a:avLst>
              <a:gd name="adj1" fmla="val 50000"/>
              <a:gd name="adj2" fmla="val 49931"/>
            </a:avLst>
          </a:prstGeom>
          <a:solidFill>
            <a:srgbClr val="FF0000"/>
          </a:solidFill>
          <a:ln w="9525" algn="ctr">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5" name="Tekstvak 8">
            <a:extLst>
              <a:ext uri="{FF2B5EF4-FFF2-40B4-BE49-F238E27FC236}">
                <a16:creationId xmlns:a16="http://schemas.microsoft.com/office/drawing/2014/main" id="{B176726A-F292-CB42-A187-AD4E1CE39954}"/>
              </a:ext>
            </a:extLst>
          </p:cNvPr>
          <p:cNvSpPr txBox="1">
            <a:spLocks noChangeArrowheads="1"/>
          </p:cNvSpPr>
          <p:nvPr/>
        </p:nvSpPr>
        <p:spPr bwMode="auto">
          <a:xfrm>
            <a:off x="1979737" y="931920"/>
            <a:ext cx="691331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sz="3600" dirty="0">
                <a:solidFill>
                  <a:srgbClr val="FFFFFF"/>
                </a:solidFill>
                <a:latin typeface="Arial" charset="0"/>
                <a:cs typeface="Arial" charset="0"/>
              </a:rPr>
              <a:t>Making </a:t>
            </a:r>
            <a:r>
              <a:rPr lang="nl-NL" altLang="nl-NL" sz="3600" dirty="0" err="1">
                <a:solidFill>
                  <a:srgbClr val="FFFFFF"/>
                </a:solidFill>
                <a:latin typeface="Arial" charset="0"/>
                <a:cs typeface="Arial" charset="0"/>
              </a:rPr>
              <a:t>choices</a:t>
            </a:r>
            <a:endParaRPr kumimoji="0" lang="nl-NL" altLang="nl-NL" sz="3600" i="0" u="none" strike="noStrike" kern="1200" cap="none" spc="0" normalizeH="0" baseline="0" noProof="0" dirty="0">
              <a:ln>
                <a:noFill/>
              </a:ln>
              <a:solidFill>
                <a:srgbClr val="FFFFFF"/>
              </a:solidFill>
              <a:effectLst/>
              <a:uLnTx/>
              <a:uFillTx/>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sz="3600" dirty="0">
                <a:solidFill>
                  <a:srgbClr val="FFFFFF"/>
                </a:solidFill>
                <a:latin typeface="Arial" charset="0"/>
                <a:cs typeface="Arial" charset="0"/>
              </a:rPr>
              <a:t>Making </a:t>
            </a:r>
            <a:r>
              <a:rPr lang="nl-NL" altLang="nl-NL" sz="3600" dirty="0" err="1">
                <a:solidFill>
                  <a:srgbClr val="FFFFFF"/>
                </a:solidFill>
                <a:latin typeface="Arial" charset="0"/>
                <a:cs typeface="Arial" charset="0"/>
              </a:rPr>
              <a:t>descisions</a:t>
            </a:r>
            <a:endParaRPr kumimoji="0" lang="nl-NL" altLang="nl-NL" sz="3600" i="0" u="none" strike="noStrike" kern="1200" cap="none" spc="0" normalizeH="0" baseline="0" noProof="0" dirty="0">
              <a:ln>
                <a:noFill/>
              </a:ln>
              <a:solidFill>
                <a:srgbClr val="FFFFFF"/>
              </a:solidFill>
              <a:effectLst/>
              <a:uLnTx/>
              <a:uFillTx/>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i="0" u="none" strike="noStrike" kern="1200" cap="none" spc="0" normalizeH="0" baseline="0" noProof="0" dirty="0" err="1">
                <a:ln>
                  <a:noFill/>
                </a:ln>
                <a:solidFill>
                  <a:srgbClr val="FFFFFF"/>
                </a:solidFill>
                <a:effectLst/>
                <a:uLnTx/>
                <a:uFillTx/>
                <a:latin typeface="Arial" charset="0"/>
                <a:cs typeface="Arial" charset="0"/>
              </a:rPr>
              <a:t>Concentration</a:t>
            </a:r>
            <a:endParaRPr kumimoji="0" lang="nl-NL" altLang="nl-NL" sz="3600" i="0" u="none" strike="noStrike" kern="1200" cap="none" spc="0" normalizeH="0" baseline="0" noProof="0" dirty="0">
              <a:ln>
                <a:noFill/>
              </a:ln>
              <a:solidFill>
                <a:srgbClr val="FFFFFF"/>
              </a:solidFill>
              <a:effectLst/>
              <a:uLnTx/>
              <a:uFillTx/>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i="0" u="none" strike="noStrike" kern="1200" cap="none" spc="0" normalizeH="0" baseline="0" noProof="0" dirty="0" err="1">
                <a:ln>
                  <a:noFill/>
                </a:ln>
                <a:solidFill>
                  <a:srgbClr val="FFFFFF"/>
                </a:solidFill>
                <a:effectLst/>
                <a:uLnTx/>
                <a:uFillTx/>
                <a:latin typeface="Arial" charset="0"/>
                <a:cs typeface="Arial" charset="0"/>
              </a:rPr>
              <a:t>Predicting</a:t>
            </a:r>
            <a:endParaRPr kumimoji="0" lang="nl-NL" altLang="nl-NL" sz="3600" i="0" u="none" strike="noStrike" kern="1200" cap="none" spc="0" normalizeH="0" baseline="0" noProof="0" dirty="0">
              <a:ln>
                <a:noFill/>
              </a:ln>
              <a:solidFill>
                <a:srgbClr val="FFFFFF"/>
              </a:solidFill>
              <a:effectLst/>
              <a:uLnTx/>
              <a:uFillTx/>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i="0" u="none" strike="noStrike" kern="1200" cap="none" spc="0" normalizeH="0" baseline="0" noProof="0" dirty="0">
                <a:ln>
                  <a:noFill/>
                </a:ln>
                <a:solidFill>
                  <a:srgbClr val="FFFFFF"/>
                </a:solidFill>
                <a:effectLst/>
                <a:uLnTx/>
                <a:uFillTx/>
                <a:latin typeface="Arial" charset="0"/>
                <a:cs typeface="Arial" charset="0"/>
              </a:rPr>
              <a:t>Planning</a:t>
            </a:r>
          </a:p>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sz="3600" dirty="0">
                <a:solidFill>
                  <a:srgbClr val="FFFFFF"/>
                </a:solidFill>
                <a:latin typeface="Arial" charset="0"/>
                <a:cs typeface="Arial" charset="0"/>
              </a:rPr>
              <a:t>Analyse</a:t>
            </a:r>
            <a:endParaRPr kumimoji="0" lang="nl-NL" altLang="nl-NL" sz="3600" i="0" u="none" strike="noStrike" kern="1200" cap="none" spc="0" normalizeH="0" baseline="0" noProof="0" dirty="0">
              <a:ln>
                <a:noFill/>
              </a:ln>
              <a:solidFill>
                <a:srgbClr val="FFFFFF"/>
              </a:solidFill>
              <a:effectLst/>
              <a:uLnTx/>
              <a:uFillTx/>
              <a:latin typeface="Arial" charset="0"/>
              <a:cs typeface="Arial" charset="0"/>
            </a:endParaRPr>
          </a:p>
          <a:p>
            <a:pPr lvl="0" eaLnBrk="1" fontAlgn="base" hangingPunct="1">
              <a:spcBef>
                <a:spcPct val="0"/>
              </a:spcBef>
              <a:spcAft>
                <a:spcPct val="0"/>
              </a:spcAft>
              <a:buNone/>
              <a:defRPr/>
            </a:pPr>
            <a:r>
              <a:rPr lang="nl-NL" altLang="nl-NL" sz="3600" dirty="0" err="1">
                <a:solidFill>
                  <a:srgbClr val="FFFFFF"/>
                </a:solidFill>
                <a:latin typeface="Arial" charset="0"/>
                <a:cs typeface="Arial" charset="0"/>
              </a:rPr>
              <a:t>Reguation</a:t>
            </a:r>
            <a:r>
              <a:rPr lang="nl-NL" altLang="nl-NL" sz="3600" dirty="0">
                <a:solidFill>
                  <a:srgbClr val="FFFFFF"/>
                </a:solidFill>
                <a:latin typeface="Arial" charset="0"/>
                <a:cs typeface="Arial" charset="0"/>
              </a:rPr>
              <a:t> of </a:t>
            </a:r>
            <a:r>
              <a:rPr lang="nl-NL" altLang="nl-NL" sz="3600" dirty="0" err="1">
                <a:solidFill>
                  <a:srgbClr val="FFFFFF"/>
                </a:solidFill>
                <a:latin typeface="Arial" charset="0"/>
                <a:cs typeface="Arial" charset="0"/>
              </a:rPr>
              <a:t>emotions</a:t>
            </a:r>
            <a:endParaRPr kumimoji="0" lang="nl-NL" altLang="nl-NL" sz="3600" i="0" u="none" strike="noStrike" kern="1200" cap="none" spc="0" normalizeH="0" baseline="0" noProof="0" dirty="0">
              <a:ln>
                <a:noFill/>
              </a:ln>
              <a:solidFill>
                <a:srgbClr val="FFFFFF"/>
              </a:solidFill>
              <a:effectLst/>
              <a:uLnTx/>
              <a:uFillTx/>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sz="3600" dirty="0" err="1">
                <a:solidFill>
                  <a:srgbClr val="FFFFFF"/>
                </a:solidFill>
                <a:latin typeface="Arial" charset="0"/>
                <a:cs typeface="Arial" charset="0"/>
              </a:rPr>
              <a:t>Consciousness</a:t>
            </a:r>
            <a:endParaRPr kumimoji="0" lang="nl-NL" altLang="nl-NL" sz="3600" i="0" u="none" strike="noStrike" kern="1200" cap="none" spc="0" normalizeH="0" baseline="0" noProof="0" dirty="0">
              <a:ln>
                <a:noFill/>
              </a:ln>
              <a:solidFill>
                <a:srgbClr val="FFFFFF"/>
              </a:solidFill>
              <a:effectLst/>
              <a:uLnTx/>
              <a:uFillTx/>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i="0" u="none" strike="noStrike" kern="1200" cap="none" spc="0" normalizeH="0" baseline="0" noProof="0" dirty="0" err="1">
                <a:ln>
                  <a:noFill/>
                </a:ln>
                <a:solidFill>
                  <a:srgbClr val="FFFFFF"/>
                </a:solidFill>
                <a:effectLst/>
                <a:uLnTx/>
                <a:uFillTx/>
                <a:latin typeface="Arial" charset="0"/>
                <a:cs typeface="Arial" charset="0"/>
              </a:rPr>
              <a:t>Impulscontrol</a:t>
            </a:r>
            <a:endParaRPr kumimoji="0" lang="nl-NL" altLang="nl-NL" sz="3600" i="0" u="none" strike="noStrike" kern="1200" cap="none" spc="0" normalizeH="0" baseline="0" noProof="0" dirty="0">
              <a:ln>
                <a:noFill/>
              </a:ln>
              <a:solidFill>
                <a:srgbClr val="FFFFFF"/>
              </a:solidFill>
              <a:effectLst/>
              <a:uLnTx/>
              <a:uFillTx/>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3600"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1506741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4930" name="Afbeelding 1" descr="br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224713"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PIJL-RECHTS 2"/>
          <p:cNvSpPr>
            <a:spLocks noChangeArrowheads="1"/>
          </p:cNvSpPr>
          <p:nvPr/>
        </p:nvSpPr>
        <p:spPr bwMode="auto">
          <a:xfrm rot="2395460">
            <a:off x="26988" y="701675"/>
            <a:ext cx="1746250" cy="471488"/>
          </a:xfrm>
          <a:prstGeom prst="rightArrow">
            <a:avLst>
              <a:gd name="adj1" fmla="val 50000"/>
              <a:gd name="adj2" fmla="val 49931"/>
            </a:avLst>
          </a:prstGeom>
          <a:solidFill>
            <a:srgbClr val="FF0000"/>
          </a:solidFill>
          <a:ln w="9525" algn="ctr">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24932" name="Tekstvak 3"/>
          <p:cNvSpPr txBox="1">
            <a:spLocks noChangeArrowheads="1"/>
          </p:cNvSpPr>
          <p:nvPr/>
        </p:nvSpPr>
        <p:spPr bwMode="auto">
          <a:xfrm>
            <a:off x="250825" y="4005263"/>
            <a:ext cx="878567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defRPr/>
            </a:pPr>
            <a:r>
              <a:rPr kumimoji="0" lang="nl-NL" altLang="nl-NL" sz="2800" i="0" u="none" strike="noStrike" kern="1200" cap="none" spc="0" normalizeH="0" baseline="0" noProof="0" dirty="0">
                <a:ln>
                  <a:noFill/>
                </a:ln>
                <a:solidFill>
                  <a:srgbClr val="FFFFFF"/>
                </a:solidFill>
                <a:effectLst/>
                <a:uLnTx/>
                <a:uFillTx/>
                <a:latin typeface="Arial" charset="0"/>
                <a:cs typeface="Arial" charset="0"/>
              </a:rPr>
              <a:t> </a:t>
            </a:r>
            <a:r>
              <a:rPr kumimoji="0" lang="nl-NL" altLang="nl-NL" sz="2800" i="0" u="none" strike="noStrike" kern="1200" cap="none" spc="0" normalizeH="0" baseline="0" noProof="0" dirty="0" err="1">
                <a:ln>
                  <a:noFill/>
                </a:ln>
                <a:solidFill>
                  <a:srgbClr val="FFFFFF"/>
                </a:solidFill>
                <a:effectLst/>
                <a:uLnTx/>
                <a:uFillTx/>
                <a:latin typeface="Arial" charset="0"/>
                <a:cs typeface="Arial" charset="0"/>
              </a:rPr>
              <a:t>Blossoms</a:t>
            </a:r>
            <a:r>
              <a:rPr kumimoji="0" lang="nl-NL" altLang="nl-NL" sz="2800" i="0" u="none" strike="noStrike" kern="1200" cap="none" spc="0" normalizeH="0" baseline="0" noProof="0" dirty="0">
                <a:ln>
                  <a:noFill/>
                </a:ln>
                <a:solidFill>
                  <a:srgbClr val="FFFFFF"/>
                </a:solidFill>
                <a:effectLst/>
                <a:uLnTx/>
                <a:uFillTx/>
                <a:latin typeface="Arial" charset="0"/>
                <a:cs typeface="Arial" charset="0"/>
              </a:rPr>
              <a:t> late </a:t>
            </a:r>
            <a:r>
              <a:rPr kumimoji="0" lang="nl-NL" altLang="nl-NL" sz="2800" i="0" u="none" strike="noStrike" kern="1200" cap="none" spc="0" normalizeH="0" baseline="0" noProof="0" dirty="0" err="1">
                <a:ln>
                  <a:noFill/>
                </a:ln>
                <a:solidFill>
                  <a:srgbClr val="FFFFFF"/>
                </a:solidFill>
                <a:effectLst/>
                <a:uLnTx/>
                <a:uFillTx/>
                <a:latin typeface="Arial" charset="0"/>
                <a:cs typeface="Arial" charset="0"/>
              </a:rPr>
              <a:t>and</a:t>
            </a:r>
            <a:r>
              <a:rPr kumimoji="0" lang="nl-NL" altLang="nl-NL" sz="2800" i="0" u="none" strike="noStrike" kern="1200" cap="none" spc="0" normalizeH="0" baseline="0" noProof="0" dirty="0">
                <a:ln>
                  <a:noFill/>
                </a:ln>
                <a:solidFill>
                  <a:srgbClr val="FFFFFF"/>
                </a:solidFill>
                <a:effectLst/>
                <a:uLnTx/>
                <a:uFillTx/>
                <a:latin typeface="Arial" charset="0"/>
                <a:cs typeface="Arial" charset="0"/>
              </a:rPr>
              <a:t> is </a:t>
            </a:r>
            <a:r>
              <a:rPr kumimoji="0" lang="nl-NL" altLang="nl-NL" sz="2800" i="0" u="none" strike="noStrike" kern="1200" cap="none" spc="0" normalizeH="0" baseline="0" noProof="0" dirty="0" err="1">
                <a:ln>
                  <a:noFill/>
                </a:ln>
                <a:solidFill>
                  <a:srgbClr val="FFFFFF"/>
                </a:solidFill>
                <a:effectLst/>
                <a:uLnTx/>
                <a:uFillTx/>
                <a:latin typeface="Arial" charset="0"/>
                <a:cs typeface="Arial" charset="0"/>
              </a:rPr>
              <a:t>the</a:t>
            </a:r>
            <a:r>
              <a:rPr kumimoji="0" lang="nl-NL" altLang="nl-NL" sz="2800" i="0" u="none" strike="noStrike" kern="1200" cap="none" spc="0" normalizeH="0" baseline="0" noProof="0" dirty="0">
                <a:ln>
                  <a:noFill/>
                </a:ln>
                <a:solidFill>
                  <a:srgbClr val="FFFFFF"/>
                </a:solidFill>
                <a:effectLst/>
                <a:uLnTx/>
                <a:uFillTx/>
                <a:latin typeface="Arial" charset="0"/>
                <a:cs typeface="Arial" charset="0"/>
              </a:rPr>
              <a:t> first </a:t>
            </a:r>
            <a:r>
              <a:rPr kumimoji="0" lang="nl-NL" altLang="nl-NL" sz="2800" i="0" u="none" strike="noStrike" kern="1200" cap="none" spc="0" normalizeH="0" baseline="0" noProof="0" dirty="0" err="1">
                <a:ln>
                  <a:noFill/>
                </a:ln>
                <a:solidFill>
                  <a:srgbClr val="FFFFFF"/>
                </a:solidFill>
                <a:effectLst/>
                <a:uLnTx/>
                <a:uFillTx/>
                <a:latin typeface="Arial" charset="0"/>
                <a:cs typeface="Arial" charset="0"/>
              </a:rPr>
              <a:t>to</a:t>
            </a:r>
            <a:r>
              <a:rPr kumimoji="0" lang="nl-NL" altLang="nl-NL" sz="2800" i="0" u="none" strike="noStrike" kern="1200" cap="none" spc="0" normalizeH="0" baseline="0" noProof="0" dirty="0">
                <a:ln>
                  <a:noFill/>
                </a:ln>
                <a:solidFill>
                  <a:srgbClr val="FFFFFF"/>
                </a:solidFill>
                <a:effectLst/>
                <a:uLnTx/>
                <a:uFillTx/>
                <a:latin typeface="Arial" charset="0"/>
                <a:cs typeface="Arial" charset="0"/>
              </a:rPr>
              <a:t> </a:t>
            </a:r>
            <a:r>
              <a:rPr kumimoji="0" lang="nl-NL" altLang="nl-NL" sz="2800" i="0" u="none" strike="noStrike" kern="1200" cap="none" spc="0" normalizeH="0" baseline="0" noProof="0" dirty="0" err="1">
                <a:ln>
                  <a:noFill/>
                </a:ln>
                <a:solidFill>
                  <a:srgbClr val="FFFFFF"/>
                </a:solidFill>
                <a:effectLst/>
                <a:uLnTx/>
                <a:uFillTx/>
                <a:latin typeface="Arial" charset="0"/>
                <a:cs typeface="Arial" charset="0"/>
              </a:rPr>
              <a:t>wither</a:t>
            </a:r>
            <a:endParaRPr kumimoji="0" lang="nl-NL" altLang="nl-NL" sz="2800" i="0" u="none" strike="noStrike" kern="1200" cap="none" spc="0" normalizeH="0" baseline="0" noProof="0" dirty="0">
              <a:ln>
                <a:noFill/>
              </a:ln>
              <a:solidFill>
                <a:srgbClr val="FFFFFF"/>
              </a:solidFill>
              <a:effectLst/>
              <a:uLnTx/>
              <a:uFillTx/>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defRPr/>
            </a:pPr>
            <a:r>
              <a:rPr kumimoji="0" lang="nl-NL" altLang="nl-NL" sz="2800" i="0" u="none" strike="noStrike" kern="1200" cap="none" spc="0" normalizeH="0" baseline="0" noProof="0" dirty="0">
                <a:ln>
                  <a:noFill/>
                </a:ln>
                <a:solidFill>
                  <a:srgbClr val="FFFFFF"/>
                </a:solidFill>
                <a:effectLst/>
                <a:uLnTx/>
                <a:uFillTx/>
                <a:latin typeface="Arial" charset="0"/>
                <a:cs typeface="Arial" charset="0"/>
              </a:rPr>
              <a:t> </a:t>
            </a:r>
            <a:r>
              <a:rPr kumimoji="0" lang="nl-NL" altLang="nl-NL" sz="2800" i="0" u="none" strike="noStrike" kern="1200" cap="none" spc="0" normalizeH="0" baseline="0" noProof="0" dirty="0" err="1">
                <a:ln>
                  <a:noFill/>
                </a:ln>
                <a:solidFill>
                  <a:srgbClr val="FFFFFF"/>
                </a:solidFill>
                <a:effectLst/>
                <a:uLnTx/>
                <a:uFillTx/>
                <a:latin typeface="Arial" charset="0"/>
                <a:cs typeface="Arial" charset="0"/>
              </a:rPr>
              <a:t>Can</a:t>
            </a:r>
            <a:r>
              <a:rPr kumimoji="0" lang="nl-NL" altLang="nl-NL" sz="2800" i="0" u="none" strike="noStrike" kern="1200" cap="none" spc="0" normalizeH="0" baseline="0" noProof="0" dirty="0">
                <a:ln>
                  <a:noFill/>
                </a:ln>
                <a:solidFill>
                  <a:srgbClr val="FFFFFF"/>
                </a:solidFill>
                <a:effectLst/>
                <a:uLnTx/>
                <a:uFillTx/>
                <a:latin typeface="Arial" charset="0"/>
                <a:cs typeface="Arial" charset="0"/>
              </a:rPr>
              <a:t> </a:t>
            </a:r>
            <a:r>
              <a:rPr kumimoji="0" lang="nl-NL" altLang="nl-NL" sz="2800" i="0" u="none" strike="noStrike" kern="1200" cap="none" spc="0" normalizeH="0" baseline="0" noProof="0" dirty="0" err="1">
                <a:ln>
                  <a:noFill/>
                </a:ln>
                <a:solidFill>
                  <a:srgbClr val="FFFFFF"/>
                </a:solidFill>
                <a:effectLst/>
                <a:uLnTx/>
                <a:uFillTx/>
                <a:latin typeface="Arial" charset="0"/>
                <a:cs typeface="Arial" charset="0"/>
              </a:rPr>
              <a:t>only</a:t>
            </a:r>
            <a:r>
              <a:rPr kumimoji="0" lang="nl-NL" altLang="nl-NL" sz="2800" i="0" u="none" strike="noStrike" kern="1200" cap="none" spc="0" normalizeH="0" baseline="0" noProof="0" dirty="0">
                <a:ln>
                  <a:noFill/>
                </a:ln>
                <a:solidFill>
                  <a:srgbClr val="FFFFFF"/>
                </a:solidFill>
                <a:effectLst/>
                <a:uLnTx/>
                <a:uFillTx/>
                <a:latin typeface="Arial" charset="0"/>
                <a:cs typeface="Arial" charset="0"/>
              </a:rPr>
              <a:t> do 1 </a:t>
            </a:r>
            <a:r>
              <a:rPr kumimoji="0" lang="nl-NL" altLang="nl-NL" sz="2800" i="0" u="none" strike="noStrike" kern="1200" cap="none" spc="0" normalizeH="0" baseline="0" noProof="0" dirty="0" err="1">
                <a:ln>
                  <a:noFill/>
                </a:ln>
                <a:solidFill>
                  <a:srgbClr val="FFFFFF"/>
                </a:solidFill>
                <a:effectLst/>
                <a:uLnTx/>
                <a:uFillTx/>
                <a:latin typeface="Arial" charset="0"/>
                <a:cs typeface="Arial" charset="0"/>
              </a:rPr>
              <a:t>thing</a:t>
            </a:r>
            <a:r>
              <a:rPr kumimoji="0" lang="nl-NL" altLang="nl-NL" sz="2800" i="0" u="none" strike="noStrike" kern="1200" cap="none" spc="0" normalizeH="0" baseline="0" noProof="0" dirty="0">
                <a:ln>
                  <a:noFill/>
                </a:ln>
                <a:solidFill>
                  <a:srgbClr val="FFFFFF"/>
                </a:solidFill>
                <a:effectLst/>
                <a:uLnTx/>
                <a:uFillTx/>
                <a:latin typeface="Arial" charset="0"/>
                <a:cs typeface="Arial" charset="0"/>
              </a:rPr>
              <a:t> at a time</a:t>
            </a:r>
          </a:p>
          <a:p>
            <a:pPr marL="0" marR="0" lvl="0" indent="0" algn="l" defTabSz="914400" rtl="0" eaLnBrk="1" fontAlgn="base" latinLnBrk="0" hangingPunct="1">
              <a:lnSpc>
                <a:spcPct val="100000"/>
              </a:lnSpc>
              <a:spcBef>
                <a:spcPct val="0"/>
              </a:spcBef>
              <a:spcAft>
                <a:spcPct val="0"/>
              </a:spcAft>
              <a:buClrTx/>
              <a:buSzTx/>
              <a:buFont typeface="Arial" charset="0"/>
              <a:buChar char="•"/>
              <a:tabLst/>
              <a:defRPr/>
            </a:pPr>
            <a:r>
              <a:rPr kumimoji="0" lang="nl-NL" altLang="nl-NL" sz="2800" i="0" u="none" strike="noStrike" kern="1200" cap="none" spc="0" normalizeH="0" baseline="0" noProof="0" dirty="0">
                <a:ln>
                  <a:noFill/>
                </a:ln>
                <a:solidFill>
                  <a:srgbClr val="FFFFFF"/>
                </a:solidFill>
                <a:effectLst/>
                <a:uLnTx/>
                <a:uFillTx/>
                <a:latin typeface="Arial" charset="0"/>
                <a:cs typeface="Arial" charset="0"/>
              </a:rPr>
              <a:t> </a:t>
            </a:r>
            <a:r>
              <a:rPr lang="nl-NL" altLang="nl-NL" sz="2800" dirty="0" err="1">
                <a:solidFill>
                  <a:srgbClr val="FFFFFF"/>
                </a:solidFill>
                <a:latin typeface="Arial" charset="0"/>
                <a:cs typeface="Arial" charset="0"/>
              </a:rPr>
              <a:t>Only</a:t>
            </a:r>
            <a:r>
              <a:rPr lang="nl-NL" altLang="nl-NL" sz="2800" dirty="0">
                <a:solidFill>
                  <a:srgbClr val="FFFFFF"/>
                </a:solidFill>
                <a:latin typeface="Arial" charset="0"/>
                <a:cs typeface="Arial" charset="0"/>
              </a:rPr>
              <a:t> </a:t>
            </a:r>
            <a:r>
              <a:rPr lang="nl-NL" altLang="nl-NL" sz="2800" dirty="0" err="1">
                <a:solidFill>
                  <a:srgbClr val="FFFFFF"/>
                </a:solidFill>
                <a:latin typeface="Arial" charset="0"/>
                <a:cs typeface="Arial" charset="0"/>
              </a:rPr>
              <a:t>works</a:t>
            </a:r>
            <a:r>
              <a:rPr lang="nl-NL" altLang="nl-NL" sz="2800" dirty="0">
                <a:solidFill>
                  <a:srgbClr val="FFFFFF"/>
                </a:solidFill>
                <a:latin typeface="Arial" charset="0"/>
                <a:cs typeface="Arial" charset="0"/>
              </a:rPr>
              <a:t> </a:t>
            </a:r>
            <a:r>
              <a:rPr lang="nl-NL" altLang="nl-NL" sz="2800" dirty="0" err="1">
                <a:solidFill>
                  <a:srgbClr val="FFFFFF"/>
                </a:solidFill>
                <a:latin typeface="Arial" charset="0"/>
                <a:cs typeface="Arial" charset="0"/>
              </a:rPr>
              <a:t>properly</a:t>
            </a:r>
            <a:r>
              <a:rPr lang="nl-NL" altLang="nl-NL" sz="2800" dirty="0">
                <a:solidFill>
                  <a:srgbClr val="FFFFFF"/>
                </a:solidFill>
                <a:latin typeface="Arial" charset="0"/>
                <a:cs typeface="Arial" charset="0"/>
              </a:rPr>
              <a:t> </a:t>
            </a:r>
            <a:r>
              <a:rPr lang="nl-NL" altLang="nl-NL" sz="2800" dirty="0" err="1">
                <a:solidFill>
                  <a:srgbClr val="FFFFFF"/>
                </a:solidFill>
                <a:latin typeface="Arial" charset="0"/>
                <a:cs typeface="Arial" charset="0"/>
              </a:rPr>
              <a:t>when</a:t>
            </a:r>
            <a:r>
              <a:rPr lang="nl-NL" altLang="nl-NL" sz="2800" dirty="0">
                <a:solidFill>
                  <a:srgbClr val="FFFFFF"/>
                </a:solidFill>
                <a:latin typeface="Arial" charset="0"/>
                <a:cs typeface="Arial" charset="0"/>
              </a:rPr>
              <a:t> </a:t>
            </a:r>
            <a:r>
              <a:rPr lang="nl-NL" altLang="nl-NL" sz="2800" dirty="0" err="1">
                <a:solidFill>
                  <a:srgbClr val="FFFFFF"/>
                </a:solidFill>
                <a:latin typeface="Arial" charset="0"/>
                <a:cs typeface="Arial" charset="0"/>
              </a:rPr>
              <a:t>all</a:t>
            </a:r>
            <a:r>
              <a:rPr lang="nl-NL" altLang="nl-NL" sz="2800" dirty="0">
                <a:solidFill>
                  <a:srgbClr val="FFFFFF"/>
                </a:solidFill>
                <a:latin typeface="Arial" charset="0"/>
                <a:cs typeface="Arial" charset="0"/>
              </a:rPr>
              <a:t> </a:t>
            </a:r>
            <a:r>
              <a:rPr lang="nl-NL" altLang="nl-NL" sz="2800" dirty="0" err="1">
                <a:solidFill>
                  <a:srgbClr val="FFFFFF"/>
                </a:solidFill>
                <a:latin typeface="Arial" charset="0"/>
                <a:cs typeface="Arial" charset="0"/>
              </a:rPr>
              <a:t>demand</a:t>
            </a:r>
            <a:r>
              <a:rPr lang="nl-NL" altLang="nl-NL" sz="2800" dirty="0">
                <a:solidFill>
                  <a:srgbClr val="FFFFFF"/>
                </a:solidFill>
                <a:latin typeface="Arial" charset="0"/>
                <a:cs typeface="Arial" charset="0"/>
              </a:rPr>
              <a:t> are met: </a:t>
            </a:r>
          </a:p>
          <a:p>
            <a:pPr marL="0" marR="0" lvl="0" indent="0" algn="l" defTabSz="914400" rtl="0" eaLnBrk="1" fontAlgn="base" latinLnBrk="0" hangingPunct="1">
              <a:lnSpc>
                <a:spcPct val="100000"/>
              </a:lnSpc>
              <a:spcBef>
                <a:spcPct val="0"/>
              </a:spcBef>
              <a:spcAft>
                <a:spcPct val="0"/>
              </a:spcAft>
              <a:buClrTx/>
              <a:buSzTx/>
              <a:buNone/>
              <a:tabLst/>
              <a:defRPr/>
            </a:pPr>
            <a:r>
              <a:rPr lang="nl-NL" altLang="nl-NL" sz="2800" dirty="0">
                <a:solidFill>
                  <a:srgbClr val="FFFFFF"/>
                </a:solidFill>
                <a:latin typeface="Arial" charset="0"/>
                <a:cs typeface="Arial" charset="0"/>
              </a:rPr>
              <a:t>glucose, </a:t>
            </a:r>
            <a:r>
              <a:rPr lang="nl-NL" altLang="nl-NL" sz="2800" dirty="0" err="1">
                <a:solidFill>
                  <a:srgbClr val="FFFFFF"/>
                </a:solidFill>
                <a:latin typeface="Arial" charset="0"/>
                <a:cs typeface="Arial" charset="0"/>
              </a:rPr>
              <a:t>oxygen</a:t>
            </a:r>
            <a:endParaRPr kumimoji="0" lang="nl-NL" altLang="nl-NL" sz="2800" i="0" u="none" strike="noStrike" kern="1200" cap="none" spc="0" normalizeH="0" baseline="0" noProof="0" dirty="0">
              <a:ln>
                <a:noFill/>
              </a:ln>
              <a:solidFill>
                <a:srgbClr val="FFFFFF"/>
              </a:solidFill>
              <a:effectLst/>
              <a:uLnTx/>
              <a:uFillTx/>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defRPr/>
            </a:pPr>
            <a:r>
              <a:rPr kumimoji="0" lang="nl-NL" altLang="nl-NL" sz="2800" i="0" u="none" strike="noStrike" kern="1200" cap="none" spc="0" normalizeH="0" baseline="0" noProof="0" dirty="0">
                <a:ln>
                  <a:noFill/>
                </a:ln>
                <a:solidFill>
                  <a:srgbClr val="FFFFFF"/>
                </a:solidFill>
                <a:effectLst/>
                <a:uLnTx/>
                <a:uFillTx/>
                <a:latin typeface="Arial" charset="0"/>
                <a:cs typeface="Arial" charset="0"/>
              </a:rPr>
              <a:t> </a:t>
            </a:r>
            <a:r>
              <a:rPr kumimoji="0" lang="nl-NL" altLang="nl-NL" sz="2800" i="0" u="none" strike="noStrike" kern="1200" cap="none" spc="0" normalizeH="0" baseline="0" noProof="0" dirty="0" err="1">
                <a:ln>
                  <a:noFill/>
                </a:ln>
                <a:solidFill>
                  <a:srgbClr val="FFFFFF"/>
                </a:solidFill>
                <a:effectLst/>
                <a:uLnTx/>
                <a:uFillTx/>
                <a:latin typeface="Arial" charset="0"/>
                <a:cs typeface="Arial" charset="0"/>
              </a:rPr>
              <a:t>Uses</a:t>
            </a:r>
            <a:r>
              <a:rPr kumimoji="0" lang="nl-NL" altLang="nl-NL" sz="2800" i="0" u="none" strike="noStrike" kern="1200" cap="none" spc="0" normalizeH="0" baseline="0" noProof="0" dirty="0">
                <a:ln>
                  <a:noFill/>
                </a:ln>
                <a:solidFill>
                  <a:srgbClr val="FFFFFF"/>
                </a:solidFill>
                <a:effectLst/>
                <a:uLnTx/>
                <a:uFillTx/>
                <a:latin typeface="Arial" charset="0"/>
                <a:cs typeface="Arial" charset="0"/>
              </a:rPr>
              <a:t> </a:t>
            </a:r>
            <a:r>
              <a:rPr kumimoji="0" lang="nl-NL" altLang="nl-NL" sz="2800" i="0" u="none" strike="noStrike" kern="1200" cap="none" spc="0" normalizeH="0" baseline="0" noProof="0" dirty="0" err="1">
                <a:ln>
                  <a:noFill/>
                </a:ln>
                <a:solidFill>
                  <a:srgbClr val="FFFFFF"/>
                </a:solidFill>
                <a:effectLst/>
                <a:uLnTx/>
                <a:uFillTx/>
                <a:latin typeface="Arial" charset="0"/>
                <a:cs typeface="Arial" charset="0"/>
              </a:rPr>
              <a:t>lots</a:t>
            </a:r>
            <a:r>
              <a:rPr kumimoji="0" lang="nl-NL" altLang="nl-NL" sz="2800" i="0" u="none" strike="noStrike" kern="1200" cap="none" spc="0" normalizeH="0" baseline="0" noProof="0" dirty="0">
                <a:ln>
                  <a:noFill/>
                </a:ln>
                <a:solidFill>
                  <a:srgbClr val="FFFFFF"/>
                </a:solidFill>
                <a:effectLst/>
                <a:uLnTx/>
                <a:uFillTx/>
                <a:latin typeface="Arial" charset="0"/>
                <a:cs typeface="Arial" charset="0"/>
              </a:rPr>
              <a:t> of energy </a:t>
            </a:r>
            <a:r>
              <a:rPr kumimoji="0" lang="nl-NL" altLang="nl-NL" sz="2800" i="0" u="none" strike="noStrike" kern="1200" cap="none" spc="0" normalizeH="0" baseline="0" noProof="0" dirty="0" err="1">
                <a:ln>
                  <a:noFill/>
                </a:ln>
                <a:solidFill>
                  <a:srgbClr val="FFFFFF"/>
                </a:solidFill>
                <a:effectLst/>
                <a:uLnTx/>
                <a:uFillTx/>
                <a:latin typeface="Arial" charset="0"/>
                <a:cs typeface="Arial" charset="0"/>
              </a:rPr>
              <a:t>and</a:t>
            </a:r>
            <a:r>
              <a:rPr kumimoji="0" lang="nl-NL" altLang="nl-NL" sz="2800" i="0" u="none" strike="noStrike" kern="1200" cap="none" spc="0" normalizeH="0" baseline="0" noProof="0" dirty="0">
                <a:ln>
                  <a:noFill/>
                </a:ln>
                <a:solidFill>
                  <a:srgbClr val="FFFFFF"/>
                </a:solidFill>
                <a:effectLst/>
                <a:uLnTx/>
                <a:uFillTx/>
                <a:latin typeface="Arial" charset="0"/>
                <a:cs typeface="Arial" charset="0"/>
              </a:rPr>
              <a:t> </a:t>
            </a:r>
            <a:r>
              <a:rPr kumimoji="0" lang="nl-NL" altLang="nl-NL" sz="2800" i="0" u="none" strike="noStrike" kern="1200" cap="none" spc="0" normalizeH="0" baseline="0" noProof="0" dirty="0" err="1">
                <a:ln>
                  <a:noFill/>
                </a:ln>
                <a:solidFill>
                  <a:srgbClr val="FFFFFF"/>
                </a:solidFill>
                <a:effectLst/>
                <a:uLnTx/>
                <a:uFillTx/>
                <a:latin typeface="Arial" charset="0"/>
                <a:cs typeface="Arial" charset="0"/>
              </a:rPr>
              <a:t>can</a:t>
            </a:r>
            <a:r>
              <a:rPr kumimoji="0" lang="nl-NL" altLang="nl-NL" sz="2800" i="0" u="none" strike="noStrike" kern="1200" cap="none" spc="0" normalizeH="0" baseline="0" noProof="0" dirty="0">
                <a:ln>
                  <a:noFill/>
                </a:ln>
                <a:solidFill>
                  <a:srgbClr val="FFFFFF"/>
                </a:solidFill>
                <a:effectLst/>
                <a:uLnTx/>
                <a:uFillTx/>
                <a:latin typeface="Arial" charset="0"/>
                <a:cs typeface="Arial" charset="0"/>
              </a:rPr>
              <a:t> </a:t>
            </a:r>
            <a:r>
              <a:rPr lang="nl-NL" altLang="nl-NL" sz="2800" dirty="0" err="1">
                <a:solidFill>
                  <a:srgbClr val="FFFFFF"/>
                </a:solidFill>
                <a:latin typeface="Arial" charset="0"/>
                <a:cs typeface="Arial" charset="0"/>
              </a:rPr>
              <a:t>quickly</a:t>
            </a:r>
            <a:r>
              <a:rPr lang="nl-NL" altLang="nl-NL" sz="2800" dirty="0">
                <a:solidFill>
                  <a:srgbClr val="FFFFFF"/>
                </a:solidFill>
                <a:latin typeface="Arial" charset="0"/>
                <a:cs typeface="Arial" charset="0"/>
              </a:rPr>
              <a:t> </a:t>
            </a:r>
            <a:r>
              <a:rPr lang="nl-NL" altLang="nl-NL" sz="2800" dirty="0" err="1">
                <a:solidFill>
                  <a:srgbClr val="FFFFFF"/>
                </a:solidFill>
                <a:latin typeface="Arial" charset="0"/>
                <a:cs typeface="Arial" charset="0"/>
              </a:rPr>
              <a:t>grow</a:t>
            </a:r>
            <a:r>
              <a:rPr lang="nl-NL" altLang="nl-NL" sz="2800" dirty="0">
                <a:solidFill>
                  <a:srgbClr val="FFFFFF"/>
                </a:solidFill>
                <a:latin typeface="Arial" charset="0"/>
                <a:cs typeface="Arial" charset="0"/>
              </a:rPr>
              <a:t> </a:t>
            </a:r>
            <a:r>
              <a:rPr lang="nl-NL" altLang="nl-NL" sz="2800" dirty="0" err="1">
                <a:solidFill>
                  <a:srgbClr val="FFFFFF"/>
                </a:solidFill>
                <a:latin typeface="Arial" charset="0"/>
                <a:cs typeface="Arial" charset="0"/>
              </a:rPr>
              <a:t>wheary</a:t>
            </a:r>
            <a:endParaRPr kumimoji="0" lang="nl-NL" altLang="nl-NL" sz="2800" i="0" u="none" strike="noStrike" kern="1200" cap="none" spc="0" normalizeH="0" baseline="0" noProof="0" dirty="0">
              <a:ln>
                <a:noFill/>
              </a:ln>
              <a:solidFill>
                <a:srgbClr val="FFFFFF"/>
              </a:solidFill>
              <a:effectLst/>
              <a:uLnTx/>
              <a:uFillTx/>
              <a:latin typeface="Arial" charset="0"/>
              <a:cs typeface="Arial" charset="0"/>
            </a:endParaRPr>
          </a:p>
        </p:txBody>
      </p:sp>
      <p:sp>
        <p:nvSpPr>
          <p:cNvPr id="124934" name="Tekstvak 7"/>
          <p:cNvSpPr txBox="1">
            <a:spLocks noChangeArrowheads="1"/>
          </p:cNvSpPr>
          <p:nvPr/>
        </p:nvSpPr>
        <p:spPr bwMode="auto">
          <a:xfrm>
            <a:off x="3492500" y="1268413"/>
            <a:ext cx="38877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sz="9600" b="1" dirty="0">
                <a:solidFill>
                  <a:srgbClr val="FFFFFF"/>
                </a:solidFill>
                <a:latin typeface="Arial" charset="0"/>
                <a:cs typeface="Arial" charset="0"/>
              </a:rPr>
              <a:t>but</a:t>
            </a:r>
            <a:endParaRPr kumimoji="0" lang="nl-NL" altLang="nl-NL" sz="9600" b="1"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42075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energieleben.at/wp-content/uploads/2015/06/GehirnDenkenKopfMerk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26" y="-37225"/>
            <a:ext cx="9537142" cy="706385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0" y="4797152"/>
            <a:ext cx="456547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err="1">
                <a:ln>
                  <a:noFill/>
                </a:ln>
                <a:solidFill>
                  <a:srgbClr val="EEECE1">
                    <a:lumMod val="10000"/>
                  </a:srgbClr>
                </a:solidFill>
                <a:effectLst/>
                <a:uLnTx/>
                <a:uFillTx/>
                <a:latin typeface="Calibri"/>
                <a:ea typeface="+mn-ea"/>
                <a:cs typeface="+mn-cs"/>
              </a:rPr>
              <a:t>Recipes</a:t>
            </a:r>
            <a:r>
              <a:rPr kumimoji="0" lang="nl-NL" sz="3200" b="1" i="0" u="none" strike="noStrike" kern="1200" cap="none" spc="0" normalizeH="0" baseline="0" noProof="0" dirty="0">
                <a:ln>
                  <a:noFill/>
                </a:ln>
                <a:solidFill>
                  <a:srgbClr val="EEECE1">
                    <a:lumMod val="10000"/>
                  </a:srgbClr>
                </a:solidFill>
                <a:effectLst/>
                <a:uLnTx/>
                <a:uFillTx/>
                <a:latin typeface="Calibri"/>
                <a:ea typeface="+mn-ea"/>
                <a:cs typeface="+mn-cs"/>
              </a:rPr>
              <a:t> </a:t>
            </a:r>
            <a:r>
              <a:rPr kumimoji="0" lang="nl-NL" sz="3200" b="1" i="0" u="none" strike="noStrike" kern="1200" cap="none" spc="0" normalizeH="0" baseline="0" noProof="0" dirty="0" err="1">
                <a:ln>
                  <a:noFill/>
                </a:ln>
                <a:solidFill>
                  <a:srgbClr val="EEECE1">
                    <a:lumMod val="10000"/>
                  </a:srgbClr>
                </a:solidFill>
                <a:effectLst/>
                <a:uLnTx/>
                <a:uFillTx/>
                <a:latin typeface="Calibri"/>
                <a:ea typeface="+mn-ea"/>
                <a:cs typeface="+mn-cs"/>
              </a:rPr>
              <a:t>for</a:t>
            </a:r>
            <a:r>
              <a:rPr kumimoji="0" lang="nl-NL" sz="3200" b="1" i="0" u="none" strike="noStrike" kern="1200" cap="none" spc="0" normalizeH="0" baseline="0" noProof="0" dirty="0">
                <a:ln>
                  <a:noFill/>
                </a:ln>
                <a:solidFill>
                  <a:srgbClr val="EEECE1">
                    <a:lumMod val="10000"/>
                  </a:srgbClr>
                </a:solidFill>
                <a:effectLst/>
                <a:uLnTx/>
                <a:uFillTx/>
                <a:latin typeface="Calibri"/>
                <a:ea typeface="+mn-ea"/>
                <a:cs typeface="+mn-cs"/>
              </a:rPr>
              <a:t> </a:t>
            </a:r>
            <a:r>
              <a:rPr kumimoji="0" lang="nl-NL" sz="3200" b="1" i="0" u="none" strike="noStrike" kern="1200" cap="none" spc="0" normalizeH="0" baseline="0" noProof="0" dirty="0" err="1">
                <a:ln>
                  <a:noFill/>
                </a:ln>
                <a:solidFill>
                  <a:srgbClr val="EEECE1">
                    <a:lumMod val="10000"/>
                  </a:srgbClr>
                </a:solidFill>
                <a:effectLst/>
                <a:uLnTx/>
                <a:uFillTx/>
                <a:latin typeface="Calibri"/>
                <a:ea typeface="+mn-ea"/>
                <a:cs typeface="+mn-cs"/>
              </a:rPr>
              <a:t>the</a:t>
            </a:r>
            <a:r>
              <a:rPr kumimoji="0" lang="nl-NL" sz="3200" b="1" i="0" u="none" strike="noStrike" kern="1200" cap="none" spc="0" normalizeH="0" baseline="0" noProof="0" dirty="0">
                <a:ln>
                  <a:noFill/>
                </a:ln>
                <a:solidFill>
                  <a:srgbClr val="EEECE1">
                    <a:lumMod val="10000"/>
                  </a:srgbClr>
                </a:solidFill>
                <a:effectLst/>
                <a:uLnTx/>
                <a:uFillTx/>
                <a:latin typeface="Calibri"/>
                <a:ea typeface="+mn-ea"/>
                <a:cs typeface="+mn-cs"/>
              </a:rPr>
              <a:t> </a:t>
            </a:r>
            <a:r>
              <a:rPr kumimoji="0" lang="nl-NL" sz="3200" b="1" i="0" u="none" strike="noStrike" kern="1200" cap="none" spc="0" normalizeH="0" baseline="0" noProof="0" dirty="0" err="1">
                <a:ln>
                  <a:noFill/>
                </a:ln>
                <a:solidFill>
                  <a:srgbClr val="EEECE1">
                    <a:lumMod val="10000"/>
                  </a:srgbClr>
                </a:solidFill>
                <a:effectLst/>
                <a:uLnTx/>
                <a:uFillTx/>
                <a:latin typeface="Calibri"/>
                <a:ea typeface="+mn-ea"/>
                <a:cs typeface="+mn-cs"/>
              </a:rPr>
              <a:t>limbic</a:t>
            </a:r>
            <a:r>
              <a:rPr kumimoji="0" lang="nl-NL" sz="3200" b="1" i="0" u="none" strike="noStrike" kern="1200" cap="none" spc="0" normalizeH="0" baseline="0" noProof="0" dirty="0">
                <a:ln>
                  <a:noFill/>
                </a:ln>
                <a:solidFill>
                  <a:srgbClr val="EEECE1">
                    <a:lumMod val="10000"/>
                  </a:srgbClr>
                </a:solidFill>
                <a:effectLst/>
                <a:uLnTx/>
                <a:uFillTx/>
                <a:latin typeface="Calibri"/>
                <a:ea typeface="+mn-ea"/>
                <a:cs typeface="+mn-cs"/>
              </a:rPr>
              <a:t> system: </a:t>
            </a:r>
            <a:r>
              <a:rPr kumimoji="0" lang="nl-NL" sz="3200" b="1" i="0" u="none" strike="noStrike" kern="1200" cap="none" spc="0" normalizeH="0" baseline="0" noProof="0" dirty="0" err="1">
                <a:ln>
                  <a:noFill/>
                </a:ln>
                <a:solidFill>
                  <a:srgbClr val="EEECE1">
                    <a:lumMod val="10000"/>
                  </a:srgbClr>
                </a:solidFill>
                <a:effectLst/>
                <a:uLnTx/>
                <a:uFillTx/>
                <a:latin typeface="Calibri"/>
                <a:ea typeface="+mn-ea"/>
                <a:cs typeface="+mn-cs"/>
              </a:rPr>
              <a:t>from</a:t>
            </a:r>
            <a:r>
              <a:rPr kumimoji="0" lang="nl-NL" sz="3200" b="1" i="0" u="none" strike="noStrike" kern="1200" cap="none" spc="0" normalizeH="0" baseline="0" noProof="0" dirty="0">
                <a:ln>
                  <a:noFill/>
                </a:ln>
                <a:solidFill>
                  <a:srgbClr val="EEECE1">
                    <a:lumMod val="10000"/>
                  </a:srgbClr>
                </a:solidFill>
                <a:effectLst/>
                <a:uLnTx/>
                <a:uFillTx/>
                <a:latin typeface="Calibri"/>
                <a:ea typeface="+mn-ea"/>
                <a:cs typeface="+mn-cs"/>
              </a:rPr>
              <a:t> adrenaline </a:t>
            </a:r>
            <a:r>
              <a:rPr lang="nl-NL" sz="3200" b="1" dirty="0" err="1">
                <a:solidFill>
                  <a:srgbClr val="EEECE1">
                    <a:lumMod val="10000"/>
                  </a:srgbClr>
                </a:solidFill>
                <a:latin typeface="Calibri"/>
              </a:rPr>
              <a:t>to</a:t>
            </a:r>
            <a:r>
              <a:rPr kumimoji="0" lang="nl-NL" sz="3200" b="1" i="0" u="none" strike="noStrike" kern="1200" cap="none" spc="0" normalizeH="0" baseline="0" noProof="0" dirty="0">
                <a:ln>
                  <a:noFill/>
                </a:ln>
                <a:solidFill>
                  <a:srgbClr val="EEECE1">
                    <a:lumMod val="10000"/>
                  </a:srgbClr>
                </a:solidFill>
                <a:effectLst/>
                <a:uLnTx/>
                <a:uFillTx/>
                <a:latin typeface="Calibri"/>
                <a:ea typeface="+mn-ea"/>
                <a:cs typeface="+mn-cs"/>
              </a:rPr>
              <a:t> dopamine</a:t>
            </a:r>
          </a:p>
        </p:txBody>
      </p:sp>
    </p:spTree>
    <p:extLst>
      <p:ext uri="{BB962C8B-B14F-4D97-AF65-F5344CB8AC3E}">
        <p14:creationId xmlns:p14="http://schemas.microsoft.com/office/powerpoint/2010/main" val="1023396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el 1"/>
          <p:cNvSpPr>
            <a:spLocks noGrp="1"/>
          </p:cNvSpPr>
          <p:nvPr>
            <p:ph type="title"/>
          </p:nvPr>
        </p:nvSpPr>
        <p:spPr/>
        <p:txBody>
          <a:bodyPr/>
          <a:lstStyle/>
          <a:p>
            <a:pPr eaLnBrk="1" hangingPunct="1"/>
            <a:endParaRPr lang="nl-NL" altLang="nl-NL"/>
          </a:p>
        </p:txBody>
      </p:sp>
      <p:pic>
        <p:nvPicPr>
          <p:cNvPr id="278530" name="Picture 14" descr="C:\Users\brigitte\AppData\Local\Microsoft\Windows\Temporary Internet Files\Content.IE5\MOKVJC64\MP9004330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6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1" name="Picture 15" descr="C:\Users\brigitte\AppData\Local\Microsoft\Windows\Temporary Internet Files\Content.IE5\EKGPUAQR\MP90041403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88" y="0"/>
            <a:ext cx="4392612" cy="726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2" name="Tekstvak 16"/>
          <p:cNvSpPr txBox="1">
            <a:spLocks noChangeArrowheads="1"/>
          </p:cNvSpPr>
          <p:nvPr/>
        </p:nvSpPr>
        <p:spPr bwMode="auto">
          <a:xfrm>
            <a:off x="3276600" y="1268413"/>
            <a:ext cx="1150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2400" b="1" i="0" u="none" strike="noStrike" kern="1200" cap="none" spc="0" normalizeH="0" baseline="0" noProof="0">
                <a:ln>
                  <a:noFill/>
                </a:ln>
                <a:solidFill>
                  <a:srgbClr val="FFFFFF"/>
                </a:solidFill>
                <a:effectLst/>
                <a:uLnTx/>
                <a:uFillTx/>
                <a:latin typeface="Calibri" charset="0"/>
                <a:ea typeface="Arial" charset="0"/>
                <a:cs typeface="Arial" charset="0"/>
              </a:rPr>
              <a:t>toward</a:t>
            </a:r>
            <a:endParaRPr kumimoji="0" lang="nl-NL" altLang="nl-NL" sz="2400" b="1" i="0" u="none" strike="noStrike" kern="1200" cap="none" spc="0" normalizeH="0" baseline="0" noProof="0">
              <a:ln>
                <a:noFill/>
              </a:ln>
              <a:solidFill>
                <a:srgbClr val="FFFFFF"/>
              </a:solidFill>
              <a:effectLst/>
              <a:uLnTx/>
              <a:uFillTx/>
              <a:latin typeface="Calibri" charset="0"/>
              <a:ea typeface="Arial" charset="0"/>
              <a:cs typeface="Arial" charset="0"/>
            </a:endParaRPr>
          </a:p>
        </p:txBody>
      </p:sp>
      <p:sp>
        <p:nvSpPr>
          <p:cNvPr id="278533" name="Tekstvak 17"/>
          <p:cNvSpPr txBox="1">
            <a:spLocks noChangeArrowheads="1"/>
          </p:cNvSpPr>
          <p:nvPr/>
        </p:nvSpPr>
        <p:spPr bwMode="auto">
          <a:xfrm>
            <a:off x="4932363" y="1268413"/>
            <a:ext cx="172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2400" b="1" i="0" u="none" strike="noStrike" kern="1200" cap="none" spc="0" normalizeH="0" baseline="0" noProof="0">
                <a:ln>
                  <a:noFill/>
                </a:ln>
                <a:solidFill>
                  <a:srgbClr val="FFFFFF"/>
                </a:solidFill>
                <a:effectLst/>
                <a:uLnTx/>
                <a:uFillTx/>
                <a:latin typeface="Calibri" charset="0"/>
                <a:ea typeface="Arial" charset="0"/>
                <a:cs typeface="Arial" charset="0"/>
              </a:rPr>
              <a:t>away</a:t>
            </a:r>
            <a:endParaRPr kumimoji="0" lang="nl-NL" altLang="nl-NL" sz="2400" b="1" i="0" u="none" strike="noStrike" kern="1200" cap="none" spc="0" normalizeH="0" baseline="0" noProof="0">
              <a:ln>
                <a:noFill/>
              </a:ln>
              <a:solidFill>
                <a:srgbClr val="FFFFFF"/>
              </a:solidFill>
              <a:effectLst/>
              <a:uLnTx/>
              <a:uFillTx/>
              <a:latin typeface="Calibri" charset="0"/>
              <a:ea typeface="Arial" charset="0"/>
              <a:cs typeface="Arial" charset="0"/>
            </a:endParaRPr>
          </a:p>
        </p:txBody>
      </p:sp>
      <p:sp>
        <p:nvSpPr>
          <p:cNvPr id="278534" name="Tekstvak 18"/>
          <p:cNvSpPr txBox="1">
            <a:spLocks noChangeArrowheads="1"/>
          </p:cNvSpPr>
          <p:nvPr/>
        </p:nvSpPr>
        <p:spPr bwMode="auto">
          <a:xfrm>
            <a:off x="179513" y="260350"/>
            <a:ext cx="89644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3600" b="1" i="0" u="none" strike="noStrike" kern="1200" cap="none" spc="0" normalizeH="0" baseline="0" noProof="0" dirty="0">
                <a:ln>
                  <a:noFill/>
                </a:ln>
                <a:solidFill>
                  <a:srgbClr val="FFFFFF"/>
                </a:solidFill>
                <a:effectLst/>
                <a:uLnTx/>
                <a:uFillTx/>
                <a:ea typeface="Arial" charset="0"/>
                <a:cs typeface="Arial" charset="0"/>
              </a:rPr>
              <a:t>Take advantage of the natural </a:t>
            </a:r>
            <a:r>
              <a:rPr kumimoji="0" lang="en-US" altLang="nl-NL" sz="3600" b="1" i="0" u="none" strike="noStrike" kern="1200" cap="none" spc="0" normalizeH="0" baseline="0" noProof="0" dirty="0" err="1">
                <a:ln>
                  <a:noFill/>
                </a:ln>
                <a:solidFill>
                  <a:srgbClr val="FFFFFF"/>
                </a:solidFill>
                <a:effectLst/>
                <a:uLnTx/>
                <a:uFillTx/>
                <a:ea typeface="Arial" charset="0"/>
                <a:cs typeface="Arial" charset="0"/>
              </a:rPr>
              <a:t>respons</a:t>
            </a:r>
            <a:r>
              <a:rPr lang="en-US" altLang="nl-NL" sz="3600" b="1" dirty="0">
                <a:solidFill>
                  <a:srgbClr val="FFFFFF"/>
                </a:solidFill>
                <a:ea typeface="Arial" charset="0"/>
                <a:cs typeface="Arial" charset="0"/>
              </a:rPr>
              <a:t>e of the </a:t>
            </a:r>
            <a:r>
              <a:rPr kumimoji="0" lang="en-US" altLang="nl-NL" sz="3600" b="1" i="0" u="none" strike="noStrike" kern="1200" cap="none" spc="0" normalizeH="0" baseline="0" noProof="0" dirty="0">
                <a:ln>
                  <a:noFill/>
                </a:ln>
                <a:solidFill>
                  <a:srgbClr val="FFFFFF"/>
                </a:solidFill>
                <a:effectLst/>
                <a:uLnTx/>
                <a:uFillTx/>
                <a:ea typeface="Arial" charset="0"/>
                <a:cs typeface="Arial" charset="0"/>
              </a:rPr>
              <a:t>limbic system:</a:t>
            </a:r>
            <a:endParaRPr kumimoji="0" lang="nl-NL" altLang="nl-NL" sz="3600" b="1" i="0" u="none" strike="noStrike" kern="1200" cap="none" spc="0" normalizeH="0" baseline="0" noProof="0" dirty="0">
              <a:ln>
                <a:noFill/>
              </a:ln>
              <a:solidFill>
                <a:srgbClr val="FFFFFF"/>
              </a:solidFill>
              <a:effectLst/>
              <a:uLnTx/>
              <a:uFillTx/>
              <a:ea typeface="Arial" charset="0"/>
              <a:cs typeface="Arial" charset="0"/>
            </a:endParaRPr>
          </a:p>
        </p:txBody>
      </p:sp>
      <p:sp>
        <p:nvSpPr>
          <p:cNvPr id="278535" name="Tekstvak 8"/>
          <p:cNvSpPr txBox="1">
            <a:spLocks noChangeArrowheads="1"/>
          </p:cNvSpPr>
          <p:nvPr/>
        </p:nvSpPr>
        <p:spPr bwMode="auto">
          <a:xfrm>
            <a:off x="2339975" y="4797425"/>
            <a:ext cx="14398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a:ln>
                  <a:noFill/>
                </a:ln>
                <a:solidFill>
                  <a:srgbClr val="000000"/>
                </a:solidFill>
                <a:effectLst/>
                <a:uLnTx/>
                <a:uFillTx/>
                <a:latin typeface="Calibri" charset="0"/>
                <a:ea typeface="Arial" charset="0"/>
                <a:cs typeface="Arial" charset="0"/>
              </a:rPr>
              <a:t>Dopamine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a:ln>
                  <a:noFill/>
                </a:ln>
                <a:solidFill>
                  <a:srgbClr val="000000"/>
                </a:solidFill>
                <a:effectLst/>
                <a:uLnTx/>
                <a:uFillTx/>
                <a:latin typeface="Calibri" charset="0"/>
                <a:ea typeface="Arial" charset="0"/>
                <a:cs typeface="Arial" charset="0"/>
              </a:rPr>
              <a:t>Serotonine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a:ln>
                  <a:noFill/>
                </a:ln>
                <a:solidFill>
                  <a:srgbClr val="000000"/>
                </a:solidFill>
                <a:effectLst/>
                <a:uLnTx/>
                <a:uFillTx/>
                <a:latin typeface="Calibri" charset="0"/>
                <a:ea typeface="Arial" charset="0"/>
                <a:cs typeface="Arial" charset="0"/>
              </a:rPr>
              <a:t>Oxytocine</a:t>
            </a:r>
          </a:p>
        </p:txBody>
      </p:sp>
      <p:sp>
        <p:nvSpPr>
          <p:cNvPr id="278536" name="Tekstvak 9"/>
          <p:cNvSpPr txBox="1">
            <a:spLocks noChangeArrowheads="1"/>
          </p:cNvSpPr>
          <p:nvPr/>
        </p:nvSpPr>
        <p:spPr bwMode="auto">
          <a:xfrm rot="5400000">
            <a:off x="6012656" y="4869657"/>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800" b="0" i="0" u="none" strike="noStrike" kern="1200" cap="none" spc="0" normalizeH="0" baseline="0" noProof="0">
                <a:ln>
                  <a:noFill/>
                </a:ln>
                <a:solidFill>
                  <a:srgbClr val="FFFFFF"/>
                </a:solidFill>
                <a:effectLst/>
                <a:uLnTx/>
                <a:uFillTx/>
                <a:latin typeface="Calibri" charset="0"/>
                <a:ea typeface="Arial" charset="0"/>
                <a:cs typeface="Arial" charset="0"/>
              </a:rPr>
              <a:t>adrenaline</a:t>
            </a:r>
          </a:p>
        </p:txBody>
      </p:sp>
    </p:spTree>
    <p:extLst>
      <p:ext uri="{BB962C8B-B14F-4D97-AF65-F5344CB8AC3E}">
        <p14:creationId xmlns:p14="http://schemas.microsoft.com/office/powerpoint/2010/main" val="846359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itel 1"/>
          <p:cNvSpPr>
            <a:spLocks noGrp="1"/>
          </p:cNvSpPr>
          <p:nvPr>
            <p:ph type="title"/>
          </p:nvPr>
        </p:nvSpPr>
        <p:spPr/>
        <p:txBody>
          <a:bodyPr/>
          <a:lstStyle/>
          <a:p>
            <a:pPr eaLnBrk="1" hangingPunct="1"/>
            <a:endParaRPr lang="nl-NL" altLang="nl-NL"/>
          </a:p>
        </p:txBody>
      </p:sp>
      <p:sp>
        <p:nvSpPr>
          <p:cNvPr id="277506" name="Tijdelijke aanduiding voor inhoud 2"/>
          <p:cNvSpPr>
            <a:spLocks noGrp="1"/>
          </p:cNvSpPr>
          <p:nvPr>
            <p:ph idx="1"/>
          </p:nvPr>
        </p:nvSpPr>
        <p:spPr/>
        <p:txBody>
          <a:bodyPr/>
          <a:lstStyle/>
          <a:p>
            <a:pPr eaLnBrk="1" hangingPunct="1"/>
            <a:endParaRPr lang="nl-NL" altLang="nl-NL"/>
          </a:p>
        </p:txBody>
      </p:sp>
      <p:pic>
        <p:nvPicPr>
          <p:cNvPr id="277507" name="Picture 2" descr="C:\Users\xp\AppData\Local\Microsoft\Windows\Temporary Internet Files\Content.IE5\RJWDED6S\MP9004035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9407"/>
            <a:ext cx="9396413" cy="75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08" name="Tekstvak 4"/>
          <p:cNvSpPr txBox="1">
            <a:spLocks noChangeArrowheads="1"/>
          </p:cNvSpPr>
          <p:nvPr/>
        </p:nvSpPr>
        <p:spPr bwMode="auto">
          <a:xfrm rot="3723580">
            <a:off x="902494" y="6072981"/>
            <a:ext cx="947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400" b="1" i="0" u="none" strike="noStrike" kern="1200" cap="none" spc="0" normalizeH="0" baseline="0" noProof="0">
                <a:ln>
                  <a:noFill/>
                </a:ln>
                <a:solidFill>
                  <a:srgbClr val="10253F"/>
                </a:solidFill>
                <a:effectLst/>
                <a:uLnTx/>
                <a:uFillTx/>
                <a:latin typeface="Calibri" charset="0"/>
                <a:ea typeface="+mn-ea"/>
                <a:cs typeface="+mn-cs"/>
              </a:rPr>
              <a:t>zekerheid</a:t>
            </a:r>
          </a:p>
        </p:txBody>
      </p:sp>
      <p:sp>
        <p:nvSpPr>
          <p:cNvPr id="277509" name="Tekstvak 5"/>
          <p:cNvSpPr txBox="1">
            <a:spLocks noChangeArrowheads="1"/>
          </p:cNvSpPr>
          <p:nvPr/>
        </p:nvSpPr>
        <p:spPr bwMode="auto">
          <a:xfrm rot="3444887">
            <a:off x="2418557" y="5874544"/>
            <a:ext cx="84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400" b="1" i="0" u="none" strike="noStrike" kern="1200" cap="none" spc="0" normalizeH="0" baseline="0" noProof="0">
                <a:ln>
                  <a:noFill/>
                </a:ln>
                <a:solidFill>
                  <a:srgbClr val="10253F"/>
                </a:solidFill>
                <a:effectLst/>
                <a:uLnTx/>
                <a:uFillTx/>
                <a:latin typeface="Calibri" charset="0"/>
                <a:ea typeface="+mn-ea"/>
                <a:cs typeface="+mn-cs"/>
              </a:rPr>
              <a:t>samen</a:t>
            </a:r>
          </a:p>
        </p:txBody>
      </p:sp>
      <p:sp>
        <p:nvSpPr>
          <p:cNvPr id="277510" name="Tekstvak 6"/>
          <p:cNvSpPr txBox="1">
            <a:spLocks noChangeArrowheads="1"/>
          </p:cNvSpPr>
          <p:nvPr/>
        </p:nvSpPr>
        <p:spPr bwMode="auto">
          <a:xfrm rot="3497072">
            <a:off x="3509963" y="5200650"/>
            <a:ext cx="781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400" b="1" i="0" u="none" strike="noStrike" kern="1200" cap="none" spc="0" normalizeH="0" baseline="0" noProof="0">
                <a:ln>
                  <a:noFill/>
                </a:ln>
                <a:solidFill>
                  <a:srgbClr val="10253F"/>
                </a:solidFill>
                <a:effectLst/>
                <a:uLnTx/>
                <a:uFillTx/>
                <a:latin typeface="Calibri" charset="0"/>
                <a:ea typeface="+mn-ea"/>
                <a:cs typeface="+mn-cs"/>
              </a:rPr>
              <a:t>status</a:t>
            </a:r>
          </a:p>
        </p:txBody>
      </p:sp>
      <p:sp>
        <p:nvSpPr>
          <p:cNvPr id="277511" name="Tekstvak 7"/>
          <p:cNvSpPr txBox="1">
            <a:spLocks noChangeArrowheads="1"/>
          </p:cNvSpPr>
          <p:nvPr/>
        </p:nvSpPr>
        <p:spPr bwMode="auto">
          <a:xfrm rot="3503218">
            <a:off x="4537075" y="4860925"/>
            <a:ext cx="1000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400" b="1" i="0" u="none" strike="noStrike" kern="1200" cap="none" spc="0" normalizeH="0" baseline="0" noProof="0">
                <a:ln>
                  <a:noFill/>
                </a:ln>
                <a:solidFill>
                  <a:srgbClr val="10253F"/>
                </a:solidFill>
                <a:effectLst/>
                <a:uLnTx/>
                <a:uFillTx/>
                <a:latin typeface="Calibri" charset="0"/>
                <a:ea typeface="+mn-ea"/>
                <a:cs typeface="+mn-cs"/>
              </a:rPr>
              <a:t>zingeving</a:t>
            </a:r>
          </a:p>
        </p:txBody>
      </p:sp>
      <p:sp>
        <p:nvSpPr>
          <p:cNvPr id="277512" name="Tekstvak 8"/>
          <p:cNvSpPr txBox="1">
            <a:spLocks noChangeArrowheads="1"/>
          </p:cNvSpPr>
          <p:nvPr/>
        </p:nvSpPr>
        <p:spPr bwMode="auto">
          <a:xfrm rot="3439385">
            <a:off x="5665237" y="4539070"/>
            <a:ext cx="1090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400" b="1" i="0" u="none" strike="noStrike" kern="1200" cap="none" spc="0" normalizeH="0" baseline="0" noProof="0">
                <a:ln>
                  <a:noFill/>
                </a:ln>
                <a:solidFill>
                  <a:srgbClr val="10253F"/>
                </a:solidFill>
                <a:effectLst/>
                <a:uLnTx/>
                <a:uFillTx/>
                <a:latin typeface="Calibri" charset="0"/>
                <a:ea typeface="+mn-ea"/>
                <a:cs typeface="+mn-cs"/>
              </a:rPr>
              <a:t>autonomie</a:t>
            </a:r>
          </a:p>
        </p:txBody>
      </p:sp>
      <p:sp>
        <p:nvSpPr>
          <p:cNvPr id="277513" name="Tekstvak 9"/>
          <p:cNvSpPr txBox="1">
            <a:spLocks noChangeArrowheads="1"/>
          </p:cNvSpPr>
          <p:nvPr/>
        </p:nvSpPr>
        <p:spPr bwMode="auto">
          <a:xfrm rot="3212318">
            <a:off x="7135019" y="4590256"/>
            <a:ext cx="1181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400" b="1" i="0" u="none" strike="noStrike" kern="1200" cap="none" spc="0" normalizeH="0" baseline="0" noProof="0" dirty="0">
                <a:ln>
                  <a:noFill/>
                </a:ln>
                <a:solidFill>
                  <a:srgbClr val="10253F"/>
                </a:solidFill>
                <a:effectLst/>
                <a:uLnTx/>
                <a:uFillTx/>
                <a:latin typeface="Calibri" charset="0"/>
                <a:ea typeface="+mn-ea"/>
                <a:cs typeface="+mn-cs"/>
              </a:rPr>
              <a:t>rechtvaardigheid</a:t>
            </a:r>
          </a:p>
        </p:txBody>
      </p:sp>
      <p:sp>
        <p:nvSpPr>
          <p:cNvPr id="277514" name="Tekstvak 10"/>
          <p:cNvSpPr txBox="1">
            <a:spLocks noChangeArrowheads="1"/>
          </p:cNvSpPr>
          <p:nvPr/>
        </p:nvSpPr>
        <p:spPr bwMode="auto">
          <a:xfrm rot="3269303">
            <a:off x="8425657" y="4164806"/>
            <a:ext cx="839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400" b="1" i="0" u="none" strike="noStrike" kern="1200" cap="none" spc="0" normalizeH="0" baseline="0" noProof="0">
                <a:ln>
                  <a:noFill/>
                </a:ln>
                <a:solidFill>
                  <a:srgbClr val="10253F"/>
                </a:solidFill>
                <a:effectLst/>
                <a:uLnTx/>
                <a:uFillTx/>
                <a:latin typeface="Calibri" charset="0"/>
                <a:ea typeface="+mn-ea"/>
                <a:cs typeface="+mn-cs"/>
              </a:rPr>
              <a:t>meesterschap</a:t>
            </a:r>
          </a:p>
        </p:txBody>
      </p:sp>
      <p:sp>
        <p:nvSpPr>
          <p:cNvPr id="277515" name="Tekstvak 11"/>
          <p:cNvSpPr txBox="1">
            <a:spLocks noChangeArrowheads="1"/>
          </p:cNvSpPr>
          <p:nvPr/>
        </p:nvSpPr>
        <p:spPr bwMode="auto">
          <a:xfrm>
            <a:off x="1475656" y="-105856"/>
            <a:ext cx="6769100" cy="3231654"/>
          </a:xfrm>
          <a:prstGeom prst="rect">
            <a:avLst/>
          </a:prstGeom>
          <a:solidFill>
            <a:schemeClr val="accent1">
              <a:alpha val="41000"/>
            </a:schemeClr>
          </a:solidFill>
          <a:ln>
            <a:noFill/>
          </a:ln>
          <a:effectLst>
            <a:softEdge rad="0"/>
          </a:effectLst>
          <a:scene3d>
            <a:camera prst="orthographicFront"/>
            <a:lightRig rig="threePt" dir="t"/>
          </a:scene3d>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altLang="nl-NL" sz="6000" b="1" dirty="0">
                <a:solidFill>
                  <a:srgbClr val="FFFD78"/>
                </a:solidFill>
              </a:rPr>
              <a:t>The</a:t>
            </a:r>
            <a:r>
              <a:rPr kumimoji="0" lang="nl-NL" altLang="nl-NL" sz="6000" b="1" i="0" u="none" strike="noStrike" kern="1200" cap="none" spc="0" normalizeH="0" baseline="0" noProof="0" dirty="0">
                <a:ln>
                  <a:noFill/>
                </a:ln>
                <a:solidFill>
                  <a:srgbClr val="FFFD78"/>
                </a:solidFill>
                <a:effectLst/>
                <a:uLnTx/>
                <a:uFillTx/>
                <a:latin typeface="Calibri" charset="0"/>
                <a:ea typeface="+mn-ea"/>
                <a:cs typeface="+mn-cs"/>
              </a:rPr>
              <a:t> </a:t>
            </a:r>
            <a:r>
              <a:rPr kumimoji="0" lang="nl-NL" altLang="nl-NL" sz="6000" b="1" i="0" u="none" strike="noStrike" kern="1200" cap="none" spc="0" normalizeH="0" baseline="0" noProof="0" dirty="0" err="1">
                <a:ln>
                  <a:noFill/>
                </a:ln>
                <a:solidFill>
                  <a:srgbClr val="FFFD78"/>
                </a:solidFill>
                <a:effectLst/>
                <a:uLnTx/>
                <a:uFillTx/>
                <a:latin typeface="Calibri" charset="0"/>
                <a:ea typeface="+mn-ea"/>
                <a:cs typeface="+mn-cs"/>
              </a:rPr>
              <a:t>limbic</a:t>
            </a:r>
            <a:r>
              <a:rPr kumimoji="0" lang="nl-NL" altLang="nl-NL" sz="6000" b="1" i="0" u="none" strike="noStrike" kern="1200" cap="none" spc="0" normalizeH="0" baseline="0" noProof="0" dirty="0">
                <a:ln>
                  <a:noFill/>
                </a:ln>
                <a:solidFill>
                  <a:srgbClr val="FFFD78"/>
                </a:solidFill>
                <a:effectLst/>
                <a:uLnTx/>
                <a:uFillTx/>
                <a:latin typeface="Calibri" charset="0"/>
                <a:ea typeface="+mn-ea"/>
                <a:cs typeface="+mn-cs"/>
              </a:rPr>
              <a:t> equalizer</a:t>
            </a:r>
          </a:p>
          <a:p>
            <a:pPr algn="ctr">
              <a:spcBef>
                <a:spcPct val="0"/>
              </a:spcBef>
              <a:buNone/>
              <a:defRPr/>
            </a:pPr>
            <a:r>
              <a:rPr lang="nl-NL" altLang="nl-NL" sz="4800" b="1" dirty="0">
                <a:solidFill>
                  <a:srgbClr val="FFFD78"/>
                </a:solidFill>
              </a:rPr>
              <a:t>is</a:t>
            </a:r>
          </a:p>
          <a:p>
            <a:pPr algn="ctr">
              <a:spcBef>
                <a:spcPct val="0"/>
              </a:spcBef>
              <a:buNone/>
              <a:defRPr/>
            </a:pPr>
            <a:r>
              <a:rPr lang="nl-NL" altLang="nl-NL" sz="4800" b="1" dirty="0" err="1">
                <a:solidFill>
                  <a:srgbClr val="FFFD78"/>
                </a:solidFill>
              </a:rPr>
              <a:t>i</a:t>
            </a:r>
            <a:r>
              <a:rPr lang="nl-NL" sz="4800" b="1" dirty="0" err="1">
                <a:solidFill>
                  <a:srgbClr val="FFFD78"/>
                </a:solidFill>
              </a:rPr>
              <a:t>rrational</a:t>
            </a:r>
            <a:r>
              <a:rPr lang="nl-NL" sz="3600" b="1" dirty="0">
                <a:solidFill>
                  <a:srgbClr val="FFFD78"/>
                </a:solidFill>
              </a:rPr>
              <a:t> </a:t>
            </a:r>
            <a:r>
              <a:rPr lang="nl-NL" sz="4800" b="1" dirty="0">
                <a:solidFill>
                  <a:srgbClr val="FFFD78"/>
                </a:solidFill>
              </a:rPr>
              <a:t>en </a:t>
            </a:r>
            <a:r>
              <a:rPr lang="nl-NL" sz="4800" b="1" dirty="0" err="1">
                <a:solidFill>
                  <a:srgbClr val="FFFD78"/>
                </a:solidFill>
              </a:rPr>
              <a:t>emotional</a:t>
            </a:r>
            <a:endParaRPr lang="nl-NL" sz="4800" b="1" dirty="0">
              <a:solidFill>
                <a:srgbClr val="FFFD78"/>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nl-NL" altLang="nl-NL" sz="4800" b="1" i="0" u="none" strike="noStrike" kern="1200" cap="none" spc="0" normalizeH="0" baseline="0" noProof="0" dirty="0">
              <a:ln>
                <a:noFill/>
              </a:ln>
              <a:solidFill>
                <a:srgbClr val="FFFD78"/>
              </a:solidFill>
              <a:effectLst/>
              <a:uLnTx/>
              <a:uFillTx/>
              <a:latin typeface="Calibri" charset="0"/>
              <a:ea typeface="+mn-ea"/>
              <a:cs typeface="+mn-cs"/>
            </a:endParaRPr>
          </a:p>
        </p:txBody>
      </p:sp>
    </p:spTree>
    <p:extLst>
      <p:ext uri="{BB962C8B-B14F-4D97-AF65-F5344CB8AC3E}">
        <p14:creationId xmlns:p14="http://schemas.microsoft.com/office/powerpoint/2010/main" val="212083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514" name="Picture 2" descr="C:\Users\brigitte\AppData\Local\Microsoft\Windows\Temporary Internet Files\Content.IE5\MOKVJC64\MP9004394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descr="C:\Users\brigitte\AppData\Local\Microsoft\Windows\Temporary Internet Files\Content.IE5\MOKVJC64\MP9004394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57" y="-387424"/>
            <a:ext cx="9612313" cy="961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kstvak 5"/>
          <p:cNvSpPr txBox="1">
            <a:spLocks noChangeArrowheads="1"/>
          </p:cNvSpPr>
          <p:nvPr/>
        </p:nvSpPr>
        <p:spPr bwMode="auto">
          <a:xfrm rot="-903624">
            <a:off x="2062158" y="2303887"/>
            <a:ext cx="522823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800" b="1" i="0"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rPr>
              <a:t>Program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800" i="1" u="none" strike="noStrike" kern="1200" cap="none" spc="0" normalizeH="0" baseline="0" noProof="0" dirty="0" err="1">
                <a:ln>
                  <a:noFill/>
                </a:ln>
                <a:solidFill>
                  <a:srgbClr val="000099"/>
                </a:solidFill>
                <a:effectLst/>
                <a:uLnTx/>
                <a:uFillTx/>
                <a:latin typeface="Bradley Hand" pitchFamily="2" charset="77"/>
                <a:ea typeface="Ayuthaya" pitchFamily="2" charset="-34"/>
                <a:cs typeface="Ayuthaya" pitchFamily="2" charset="-34"/>
              </a:rPr>
              <a:t>Brainessentials</a:t>
            </a:r>
            <a:endParaRPr kumimoji="0" lang="nl-NL" altLang="nl-NL" sz="2800" i="1"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800" i="1"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rPr>
              <a:t>Th</a:t>
            </a:r>
            <a:r>
              <a:rPr lang="nl-NL" altLang="nl-NL" sz="2800" i="1" dirty="0">
                <a:solidFill>
                  <a:srgbClr val="000099"/>
                </a:solidFill>
                <a:latin typeface="Bradley Hand" pitchFamily="2" charset="77"/>
                <a:ea typeface="Ayuthaya" pitchFamily="2" charset="-34"/>
                <a:cs typeface="Ayuthaya" pitchFamily="2" charset="-34"/>
              </a:rPr>
              <a:t>e </a:t>
            </a:r>
            <a:r>
              <a:rPr lang="nl-NL" altLang="nl-NL" sz="2800" i="1" dirty="0" err="1">
                <a:solidFill>
                  <a:srgbClr val="000099"/>
                </a:solidFill>
                <a:latin typeface="Bradley Hand" pitchFamily="2" charset="77"/>
                <a:ea typeface="Ayuthaya" pitchFamily="2" charset="-34"/>
                <a:cs typeface="Ayuthaya" pitchFamily="2" charset="-34"/>
              </a:rPr>
              <a:t>rational</a:t>
            </a:r>
            <a:r>
              <a:rPr lang="nl-NL" altLang="nl-NL" sz="2800" i="1" dirty="0">
                <a:solidFill>
                  <a:srgbClr val="000099"/>
                </a:solidFill>
                <a:latin typeface="Bradley Hand" pitchFamily="2" charset="77"/>
                <a:ea typeface="Ayuthaya" pitchFamily="2" charset="-34"/>
                <a:cs typeface="Ayuthaya" pitchFamily="2" charset="-34"/>
              </a:rPr>
              <a:t> </a:t>
            </a:r>
            <a:r>
              <a:rPr lang="nl-NL" altLang="nl-NL" sz="2800" i="1" dirty="0" err="1">
                <a:solidFill>
                  <a:srgbClr val="000099"/>
                </a:solidFill>
                <a:latin typeface="Bradley Hand" pitchFamily="2" charset="77"/>
                <a:ea typeface="Ayuthaya" pitchFamily="2" charset="-34"/>
                <a:cs typeface="Ayuthaya" pitchFamily="2" charset="-34"/>
              </a:rPr>
              <a:t>brain</a:t>
            </a:r>
            <a:r>
              <a:rPr lang="nl-NL" altLang="nl-NL" sz="2800" i="1" dirty="0">
                <a:solidFill>
                  <a:srgbClr val="000099"/>
                </a:solidFill>
                <a:latin typeface="Bradley Hand" pitchFamily="2" charset="77"/>
                <a:ea typeface="Ayuthaya" pitchFamily="2" charset="-34"/>
                <a:cs typeface="Ayuthaya" pitchFamily="2" charset="-34"/>
              </a:rPr>
              <a:t> </a:t>
            </a:r>
            <a:r>
              <a:rPr lang="nl-NL" altLang="nl-NL" sz="2800" i="1" dirty="0" err="1">
                <a:solidFill>
                  <a:srgbClr val="000099"/>
                </a:solidFill>
                <a:latin typeface="Bradley Hand" pitchFamily="2" charset="77"/>
                <a:ea typeface="Ayuthaya" pitchFamily="2" charset="-34"/>
                <a:cs typeface="Ayuthaya" pitchFamily="2" charset="-34"/>
              </a:rPr>
              <a:t>and</a:t>
            </a:r>
            <a:r>
              <a:rPr lang="nl-NL" altLang="nl-NL" sz="2800" i="1" dirty="0">
                <a:solidFill>
                  <a:srgbClr val="000099"/>
                </a:solidFill>
                <a:latin typeface="Bradley Hand" pitchFamily="2" charset="77"/>
                <a:ea typeface="Ayuthaya" pitchFamily="2" charset="-34"/>
                <a:cs typeface="Ayuthaya" pitchFamily="2" charset="-34"/>
              </a:rPr>
              <a:t> PFC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800" i="1"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rPr>
              <a:t>The </a:t>
            </a:r>
            <a:r>
              <a:rPr kumimoji="0" lang="nl-NL" altLang="nl-NL" sz="2800" i="1" u="none" strike="noStrike" kern="1200" cap="none" spc="0" normalizeH="0" baseline="0" noProof="0" dirty="0" err="1">
                <a:ln>
                  <a:noFill/>
                </a:ln>
                <a:solidFill>
                  <a:srgbClr val="000099"/>
                </a:solidFill>
                <a:effectLst/>
                <a:uLnTx/>
                <a:uFillTx/>
                <a:latin typeface="Bradley Hand" pitchFamily="2" charset="77"/>
                <a:ea typeface="Ayuthaya" pitchFamily="2" charset="-34"/>
                <a:cs typeface="Ayuthaya" pitchFamily="2" charset="-34"/>
              </a:rPr>
              <a:t>limbic</a:t>
            </a:r>
            <a:r>
              <a:rPr kumimoji="0" lang="nl-NL" altLang="nl-NL" sz="2800" i="1"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rPr>
              <a:t> equalizer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800" i="1"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800" i="1"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800" b="1" i="0"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800" b="1" i="0"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800" b="1" i="0"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endParaRPr>
          </a:p>
        </p:txBody>
      </p:sp>
    </p:spTree>
    <p:extLst>
      <p:ext uri="{BB962C8B-B14F-4D97-AF65-F5344CB8AC3E}">
        <p14:creationId xmlns:p14="http://schemas.microsoft.com/office/powerpoint/2010/main" val="1664989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el 1"/>
          <p:cNvSpPr>
            <a:spLocks noGrp="1"/>
          </p:cNvSpPr>
          <p:nvPr>
            <p:ph type="title"/>
          </p:nvPr>
        </p:nvSpPr>
        <p:spPr/>
        <p:txBody>
          <a:bodyPr/>
          <a:lstStyle/>
          <a:p>
            <a:pPr eaLnBrk="1" hangingPunct="1"/>
            <a:endParaRPr lang="nl-NL" altLang="nl-NL"/>
          </a:p>
        </p:txBody>
      </p:sp>
      <p:pic>
        <p:nvPicPr>
          <p:cNvPr id="278530" name="Picture 3" descr="C:\Users\xp\AppData\Local\Microsoft\Windows\Temporary Internet Files\Content.IE5\WWZQ1O0C\MP9003826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1" name="Tekstvak 4"/>
          <p:cNvSpPr txBox="1">
            <a:spLocks noChangeArrowheads="1"/>
          </p:cNvSpPr>
          <p:nvPr/>
        </p:nvSpPr>
        <p:spPr bwMode="auto">
          <a:xfrm>
            <a:off x="539552" y="280603"/>
            <a:ext cx="734481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4400" b="0" i="0" u="none" strike="noStrike" kern="1200" cap="none" spc="0" normalizeH="0" baseline="0" noProof="0" dirty="0">
                <a:ln>
                  <a:noFill/>
                </a:ln>
                <a:solidFill>
                  <a:srgbClr val="FFFFFF"/>
                </a:solidFill>
                <a:effectLst/>
                <a:uLnTx/>
                <a:uFillTx/>
                <a:latin typeface="Calibri" charset="0"/>
                <a:ea typeface="+mn-ea"/>
                <a:cs typeface="+mn-cs"/>
              </a:rPr>
              <a:t>Status</a:t>
            </a:r>
            <a:endParaRPr lang="nl-NL" altLang="nl-NL" sz="1800" b="1" dirty="0">
              <a:solidFill>
                <a:srgbClr val="FFFFFF"/>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2400" b="1" i="0" u="none" strike="noStrike" kern="1200" cap="none" spc="0" normalizeH="0" baseline="0" noProof="0" dirty="0">
                <a:ln>
                  <a:noFill/>
                </a:ln>
                <a:solidFill>
                  <a:srgbClr val="FFFFFF"/>
                </a:solidFill>
                <a:effectLst/>
                <a:uLnTx/>
                <a:uFillTx/>
                <a:latin typeface="Calibri" charset="0"/>
                <a:ea typeface="+mn-ea"/>
                <a:cs typeface="+mn-cs"/>
              </a:rPr>
              <a:t>The drive </a:t>
            </a:r>
            <a:r>
              <a:rPr kumimoji="0" lang="nl-NL" altLang="nl-NL" sz="2400" b="1" i="0" u="none" strike="noStrike" kern="1200" cap="none" spc="0" normalizeH="0" baseline="0" noProof="0" dirty="0" err="1">
                <a:ln>
                  <a:noFill/>
                </a:ln>
                <a:solidFill>
                  <a:srgbClr val="FFFFFF"/>
                </a:solidFill>
                <a:effectLst/>
                <a:uLnTx/>
                <a:uFillTx/>
                <a:latin typeface="Calibri" charset="0"/>
                <a:ea typeface="+mn-ea"/>
                <a:cs typeface="+mn-cs"/>
              </a:rPr>
              <a:t>to</a:t>
            </a:r>
            <a:r>
              <a:rPr kumimoji="0" lang="nl-NL" altLang="nl-NL" sz="2400" b="1" i="0" u="none" strike="noStrike" kern="1200" cap="none" spc="0" normalizeH="0" baseline="0" noProof="0" dirty="0">
                <a:ln>
                  <a:noFill/>
                </a:ln>
                <a:solidFill>
                  <a:srgbClr val="FFFFFF"/>
                </a:solidFill>
                <a:effectLst/>
                <a:uLnTx/>
                <a:uFillTx/>
                <a:latin typeface="Calibri" charset="0"/>
                <a:ea typeface="+mn-ea"/>
                <a:cs typeface="+mn-cs"/>
              </a:rPr>
              <a:t> </a:t>
            </a:r>
            <a:r>
              <a:rPr kumimoji="0" lang="nl-NL" altLang="nl-NL" sz="2400" b="1" i="0" u="none" strike="noStrike" kern="1200" cap="none" spc="0" normalizeH="0" baseline="0" noProof="0" dirty="0" err="1">
                <a:ln>
                  <a:noFill/>
                </a:ln>
                <a:solidFill>
                  <a:srgbClr val="FFFFFF"/>
                </a:solidFill>
                <a:effectLst/>
                <a:uLnTx/>
                <a:uFillTx/>
                <a:latin typeface="Calibri" charset="0"/>
                <a:ea typeface="+mn-ea"/>
                <a:cs typeface="+mn-cs"/>
              </a:rPr>
              <a:t>be</a:t>
            </a:r>
            <a:r>
              <a:rPr kumimoji="0" lang="nl-NL" altLang="nl-NL" sz="2400" b="1" i="0" u="none" strike="noStrike" kern="1200" cap="none" spc="0" normalizeH="0" baseline="0" noProof="0" dirty="0">
                <a:ln>
                  <a:noFill/>
                </a:ln>
                <a:solidFill>
                  <a:srgbClr val="FFFFFF"/>
                </a:solidFill>
                <a:effectLst/>
                <a:uLnTx/>
                <a:uFillTx/>
                <a:latin typeface="Calibri" charset="0"/>
                <a:ea typeface="+mn-ea"/>
                <a:cs typeface="+mn-cs"/>
              </a:rPr>
              <a:t> a </a:t>
            </a:r>
            <a:r>
              <a:rPr lang="nl-NL" altLang="nl-NL" sz="2400" b="1" dirty="0">
                <a:solidFill>
                  <a:srgbClr val="FFFFFF"/>
                </a:solidFill>
              </a:rPr>
              <a:t>bit </a:t>
            </a:r>
            <a:r>
              <a:rPr lang="nl-NL" altLang="nl-NL" sz="2400" b="1" dirty="0" err="1">
                <a:solidFill>
                  <a:srgbClr val="FFFFFF"/>
                </a:solidFill>
              </a:rPr>
              <a:t>better</a:t>
            </a:r>
            <a:r>
              <a:rPr lang="nl-NL" altLang="nl-NL" sz="2400" b="1" dirty="0">
                <a:solidFill>
                  <a:srgbClr val="FFFFFF"/>
                </a:solidFill>
              </a:rPr>
              <a:t> </a:t>
            </a:r>
            <a:r>
              <a:rPr lang="nl-NL" altLang="nl-NL" sz="2400" b="1" dirty="0" err="1">
                <a:solidFill>
                  <a:srgbClr val="FFFFFF"/>
                </a:solidFill>
              </a:rPr>
              <a:t>than</a:t>
            </a:r>
            <a:r>
              <a:rPr lang="nl-NL" altLang="nl-NL" sz="2400" b="1" dirty="0">
                <a:solidFill>
                  <a:srgbClr val="FFFFFF"/>
                </a:solidFill>
              </a:rPr>
              <a:t> </a:t>
            </a:r>
            <a:r>
              <a:rPr lang="nl-NL" altLang="nl-NL" sz="2400" b="1" dirty="0" err="1">
                <a:solidFill>
                  <a:srgbClr val="FFFFFF"/>
                </a:solidFill>
              </a:rPr>
              <a:t>the</a:t>
            </a:r>
            <a:r>
              <a:rPr lang="nl-NL" altLang="nl-NL" sz="2400" b="1" dirty="0">
                <a:solidFill>
                  <a:srgbClr val="FFFFFF"/>
                </a:solidFill>
              </a:rPr>
              <a:t> </a:t>
            </a:r>
            <a:r>
              <a:rPr lang="nl-NL" altLang="nl-NL" sz="2400" b="1" dirty="0" err="1">
                <a:solidFill>
                  <a:srgbClr val="FFFFFF"/>
                </a:solidFill>
              </a:rPr>
              <a:t>others</a:t>
            </a:r>
            <a:r>
              <a:rPr lang="nl-NL" altLang="nl-NL" sz="2400" b="1" dirty="0">
                <a:solidFill>
                  <a:srgbClr val="FFFFFF"/>
                </a:solidFill>
              </a:rPr>
              <a:t>, </a:t>
            </a:r>
            <a:r>
              <a:rPr lang="nl-NL" altLang="nl-NL" sz="2400" b="1" dirty="0" err="1">
                <a:solidFill>
                  <a:srgbClr val="FFFFFF"/>
                </a:solidFill>
              </a:rPr>
              <a:t>social</a:t>
            </a:r>
            <a:r>
              <a:rPr lang="nl-NL" altLang="nl-NL" sz="2400" b="1" dirty="0">
                <a:solidFill>
                  <a:srgbClr val="FFFFFF"/>
                </a:solidFill>
              </a:rPr>
              <a:t> </a:t>
            </a:r>
            <a:r>
              <a:rPr lang="nl-NL" altLang="nl-NL" sz="2400" b="1" dirty="0" err="1">
                <a:solidFill>
                  <a:srgbClr val="FFFFFF"/>
                </a:solidFill>
              </a:rPr>
              <a:t>competition</a:t>
            </a:r>
            <a:endParaRPr kumimoji="0" lang="nl-NL" altLang="nl-NL" sz="5400" b="0" i="0" u="none" strike="noStrike" kern="1200" cap="none" spc="0" normalizeH="0" baseline="0" noProof="0" dirty="0">
              <a:ln>
                <a:noFill/>
              </a:ln>
              <a:solidFill>
                <a:srgbClr val="FFFFFF"/>
              </a:solidFill>
              <a:effectLst/>
              <a:uLnTx/>
              <a:uFillTx/>
              <a:latin typeface="Calibri" charset="0"/>
              <a:ea typeface="+mn-ea"/>
              <a:cs typeface="+mn-cs"/>
            </a:endParaRPr>
          </a:p>
        </p:txBody>
      </p:sp>
    </p:spTree>
    <p:extLst>
      <p:ext uri="{BB962C8B-B14F-4D97-AF65-F5344CB8AC3E}">
        <p14:creationId xmlns:p14="http://schemas.microsoft.com/office/powerpoint/2010/main" val="2897182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el 1"/>
          <p:cNvSpPr>
            <a:spLocks noGrp="1"/>
          </p:cNvSpPr>
          <p:nvPr>
            <p:ph type="title"/>
          </p:nvPr>
        </p:nvSpPr>
        <p:spPr/>
        <p:txBody>
          <a:bodyPr/>
          <a:lstStyle/>
          <a:p>
            <a:pPr eaLnBrk="1" hangingPunct="1"/>
            <a:endParaRPr lang="nl-NL" altLang="nl-NL"/>
          </a:p>
        </p:txBody>
      </p:sp>
      <p:pic>
        <p:nvPicPr>
          <p:cNvPr id="280578" name="Picture 8" descr="C:\Users\xp\AppData\Local\Microsoft\Windows\Temporary Internet Files\Content.IE5\7T6X1DAE\MP9003852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2700"/>
            <a:ext cx="961866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579" name="Rechthoek 9"/>
          <p:cNvSpPr>
            <a:spLocks noChangeArrowheads="1"/>
          </p:cNvSpPr>
          <p:nvPr/>
        </p:nvSpPr>
        <p:spPr bwMode="auto">
          <a:xfrm>
            <a:off x="395288" y="5013325"/>
            <a:ext cx="58324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b="0" i="0" u="none" strike="noStrike" kern="1200" cap="none" spc="0" normalizeH="0" baseline="0" noProof="0" dirty="0" err="1">
                <a:ln>
                  <a:noFill/>
                </a:ln>
                <a:solidFill>
                  <a:srgbClr val="FFFFFF"/>
                </a:solidFill>
                <a:effectLst/>
                <a:uLnTx/>
                <a:uFillTx/>
              </a:rPr>
              <a:t>Autonomy</a:t>
            </a:r>
            <a:r>
              <a:rPr lang="nl-NL" altLang="nl-NL" dirty="0">
                <a:solidFill>
                  <a:srgbClr val="FFFFFF"/>
                </a:solidFill>
              </a:rPr>
              <a:t>: free </a:t>
            </a:r>
            <a:r>
              <a:rPr lang="nl-NL" altLang="nl-NL" dirty="0" err="1">
                <a:solidFill>
                  <a:srgbClr val="FFFFFF"/>
                </a:solidFill>
              </a:rPr>
              <a:t>choice</a:t>
            </a:r>
            <a:r>
              <a:rPr lang="nl-NL" altLang="nl-NL" dirty="0">
                <a:solidFill>
                  <a:srgbClr val="FFFFFF"/>
                </a:solidFill>
              </a:rPr>
              <a:t> </a:t>
            </a:r>
            <a:r>
              <a:rPr kumimoji="0" lang="nl-NL" altLang="nl-NL" b="0" i="0" u="none" strike="noStrike" kern="1200" cap="none" spc="0" normalizeH="0" baseline="0" noProof="0" dirty="0">
                <a:ln>
                  <a:noFill/>
                </a:ln>
                <a:solidFill>
                  <a:srgbClr val="FFFFFF"/>
                </a:solidFill>
                <a:effectLst/>
                <a:uLnTx/>
                <a:uFillTx/>
              </a:rPr>
              <a:t> </a:t>
            </a:r>
            <a:r>
              <a:rPr kumimoji="0" lang="nl-NL" altLang="nl-NL" b="1" i="0" u="none" strike="noStrike" kern="1200" cap="none" spc="0" normalizeH="0" baseline="0" noProof="0" dirty="0" err="1">
                <a:ln>
                  <a:noFill/>
                </a:ln>
                <a:solidFill>
                  <a:srgbClr val="FFFFFF"/>
                </a:solidFill>
                <a:effectLst/>
                <a:uLnTx/>
                <a:uFillTx/>
              </a:rPr>
              <a:t>what</a:t>
            </a:r>
            <a:r>
              <a:rPr kumimoji="0" lang="nl-NL" altLang="nl-NL" b="0" i="0" u="none" strike="noStrike" kern="1200" cap="none" spc="0" normalizeH="0" baseline="0" noProof="0" dirty="0">
                <a:ln>
                  <a:noFill/>
                </a:ln>
                <a:solidFill>
                  <a:srgbClr val="FFFFFF"/>
                </a:solidFill>
                <a:effectLst/>
                <a:uLnTx/>
                <a:uFillTx/>
              </a:rPr>
              <a:t> </a:t>
            </a:r>
            <a:r>
              <a:rPr kumimoji="0" lang="nl-NL" altLang="nl-NL" b="0" i="0" u="none" strike="noStrike" kern="1200" cap="none" spc="0" normalizeH="0" baseline="0" noProof="0" dirty="0" err="1">
                <a:ln>
                  <a:noFill/>
                </a:ln>
                <a:solidFill>
                  <a:srgbClr val="FFFFFF"/>
                </a:solidFill>
                <a:effectLst/>
                <a:uLnTx/>
                <a:uFillTx/>
              </a:rPr>
              <a:t>you</a:t>
            </a:r>
            <a:r>
              <a:rPr kumimoji="0" lang="nl-NL" altLang="nl-NL" b="0" i="0" u="none" strike="noStrike" kern="1200" cap="none" spc="0" normalizeH="0" baseline="0" noProof="0" dirty="0">
                <a:ln>
                  <a:noFill/>
                </a:ln>
                <a:solidFill>
                  <a:srgbClr val="FFFFFF"/>
                </a:solidFill>
                <a:effectLst/>
                <a:uLnTx/>
                <a:uFillTx/>
              </a:rPr>
              <a:t> do, </a:t>
            </a:r>
            <a:r>
              <a:rPr kumimoji="0" lang="nl-NL" altLang="nl-NL" b="1" i="0" u="none" strike="noStrike" kern="1200" cap="none" spc="0" normalizeH="0" baseline="0" noProof="0" dirty="0" err="1">
                <a:ln>
                  <a:noFill/>
                </a:ln>
                <a:solidFill>
                  <a:srgbClr val="FFFFFF"/>
                </a:solidFill>
                <a:effectLst/>
                <a:uLnTx/>
                <a:uFillTx/>
              </a:rPr>
              <a:t>when</a:t>
            </a:r>
            <a:r>
              <a:rPr kumimoji="0" lang="nl-NL" altLang="nl-NL" b="0" i="0" u="none" strike="noStrike" kern="1200" cap="none" spc="0" normalizeH="0" baseline="0" noProof="0" dirty="0">
                <a:ln>
                  <a:noFill/>
                </a:ln>
                <a:solidFill>
                  <a:srgbClr val="FFFFFF"/>
                </a:solidFill>
                <a:effectLst/>
                <a:uLnTx/>
                <a:uFillTx/>
              </a:rPr>
              <a:t> </a:t>
            </a:r>
            <a:r>
              <a:rPr kumimoji="0" lang="nl-NL" altLang="nl-NL" b="0" i="0" u="none" strike="noStrike" kern="1200" cap="none" spc="0" normalizeH="0" baseline="0" noProof="0" dirty="0" err="1">
                <a:ln>
                  <a:noFill/>
                </a:ln>
                <a:solidFill>
                  <a:srgbClr val="FFFFFF"/>
                </a:solidFill>
                <a:effectLst/>
                <a:uLnTx/>
                <a:uFillTx/>
              </a:rPr>
              <a:t>you</a:t>
            </a:r>
            <a:r>
              <a:rPr kumimoji="0" lang="nl-NL" altLang="nl-NL" b="0" i="0" u="none" strike="noStrike" kern="1200" cap="none" spc="0" normalizeH="0" baseline="0" noProof="0" dirty="0">
                <a:ln>
                  <a:noFill/>
                </a:ln>
                <a:solidFill>
                  <a:srgbClr val="FFFFFF"/>
                </a:solidFill>
                <a:effectLst/>
                <a:uLnTx/>
                <a:uFillTx/>
              </a:rPr>
              <a:t> do </a:t>
            </a:r>
            <a:r>
              <a:rPr kumimoji="0" lang="nl-NL" altLang="nl-NL" b="0" i="0" u="none" strike="noStrike" kern="1200" cap="none" spc="0" normalizeH="0" baseline="0" noProof="0" dirty="0" err="1">
                <a:ln>
                  <a:noFill/>
                </a:ln>
                <a:solidFill>
                  <a:srgbClr val="FFFFFF"/>
                </a:solidFill>
                <a:effectLst/>
                <a:uLnTx/>
                <a:uFillTx/>
              </a:rPr>
              <a:t>it</a:t>
            </a:r>
            <a:r>
              <a:rPr kumimoji="0" lang="nl-NL" altLang="nl-NL" b="0" i="0" u="none" strike="noStrike" kern="1200" cap="none" spc="0" normalizeH="0" baseline="0" noProof="0" dirty="0">
                <a:ln>
                  <a:noFill/>
                </a:ln>
                <a:solidFill>
                  <a:srgbClr val="FFFFFF"/>
                </a:solidFill>
                <a:effectLst/>
                <a:uLnTx/>
                <a:uFillTx/>
              </a:rPr>
              <a:t> en </a:t>
            </a:r>
            <a:r>
              <a:rPr kumimoji="0" lang="nl-NL" altLang="nl-NL" b="1" i="0" u="none" strike="noStrike" kern="1200" cap="none" spc="0" normalizeH="0" baseline="0" noProof="0" dirty="0" err="1">
                <a:ln>
                  <a:noFill/>
                </a:ln>
                <a:solidFill>
                  <a:srgbClr val="FFFFFF"/>
                </a:solidFill>
                <a:effectLst/>
                <a:uLnTx/>
                <a:uFillTx/>
              </a:rPr>
              <a:t>how</a:t>
            </a:r>
            <a:r>
              <a:rPr kumimoji="0" lang="nl-NL" altLang="nl-NL" b="0" i="0" u="none" strike="noStrike" kern="1200" cap="none" spc="0" normalizeH="0" baseline="0" noProof="0" dirty="0">
                <a:ln>
                  <a:noFill/>
                </a:ln>
                <a:solidFill>
                  <a:srgbClr val="FFFFFF"/>
                </a:solidFill>
                <a:effectLst/>
                <a:uLnTx/>
                <a:uFillTx/>
              </a:rPr>
              <a:t> </a:t>
            </a:r>
            <a:r>
              <a:rPr kumimoji="0" lang="nl-NL" altLang="nl-NL" b="0" i="0" u="none" strike="noStrike" kern="1200" cap="none" spc="0" normalizeH="0" baseline="0" noProof="0" dirty="0" err="1">
                <a:ln>
                  <a:noFill/>
                </a:ln>
                <a:solidFill>
                  <a:srgbClr val="FFFFFF"/>
                </a:solidFill>
                <a:effectLst/>
                <a:uLnTx/>
                <a:uFillTx/>
              </a:rPr>
              <a:t>you</a:t>
            </a:r>
            <a:r>
              <a:rPr kumimoji="0" lang="nl-NL" altLang="nl-NL" b="0" i="0" u="none" strike="noStrike" kern="1200" cap="none" spc="0" normalizeH="0" baseline="0" noProof="0" dirty="0">
                <a:ln>
                  <a:noFill/>
                </a:ln>
                <a:solidFill>
                  <a:srgbClr val="FFFFFF"/>
                </a:solidFill>
                <a:effectLst/>
                <a:uLnTx/>
                <a:uFillTx/>
              </a:rPr>
              <a:t> do </a:t>
            </a:r>
            <a:r>
              <a:rPr kumimoji="0" lang="nl-NL" altLang="nl-NL" b="0" i="0" u="none" strike="noStrike" kern="1200" cap="none" spc="0" normalizeH="0" baseline="0" noProof="0" dirty="0" err="1">
                <a:ln>
                  <a:noFill/>
                </a:ln>
                <a:solidFill>
                  <a:srgbClr val="FFFFFF"/>
                </a:solidFill>
                <a:effectLst/>
                <a:uLnTx/>
                <a:uFillTx/>
              </a:rPr>
              <a:t>it</a:t>
            </a:r>
            <a:endParaRPr kumimoji="0" lang="nl-NL" altLang="nl-NL" b="0"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388089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24794790-70AC-C84B-9DF3-03909D90B283}"/>
              </a:ext>
            </a:extLst>
          </p:cNvPr>
          <p:cNvSpPr txBox="1"/>
          <p:nvPr/>
        </p:nvSpPr>
        <p:spPr>
          <a:xfrm>
            <a:off x="80962" y="548680"/>
            <a:ext cx="8785225" cy="156966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i="0" u="none" strike="noStrike" kern="1200" cap="none" spc="0" normalizeH="0" baseline="0" noProof="0" dirty="0" err="1">
                <a:ln>
                  <a:noFill/>
                </a:ln>
                <a:solidFill>
                  <a:prstClr val="white"/>
                </a:solidFill>
                <a:effectLst/>
                <a:uLnTx/>
                <a:uFillTx/>
                <a:latin typeface="Calibri"/>
                <a:ea typeface="+mn-ea"/>
                <a:cs typeface="+mn-cs"/>
              </a:rPr>
              <a:t>To</a:t>
            </a:r>
            <a:r>
              <a:rPr kumimoji="0" lang="nl-NL" sz="2400" i="0" u="none" strike="noStrike" kern="1200" cap="none" spc="0" normalizeH="0" baseline="0" noProof="0" dirty="0">
                <a:ln>
                  <a:noFill/>
                </a:ln>
                <a:solidFill>
                  <a:prstClr val="white"/>
                </a:solidFill>
                <a:effectLst/>
                <a:uLnTx/>
                <a:uFillTx/>
                <a:latin typeface="Calibri"/>
                <a:ea typeface="+mn-ea"/>
                <a:cs typeface="+mn-cs"/>
              </a:rPr>
              <a:t> fool </a:t>
            </a:r>
            <a:r>
              <a:rPr kumimoji="0" lang="nl-NL" sz="2400" i="0" u="none" strike="noStrike" kern="1200" cap="none" spc="0" normalizeH="0" baseline="0" noProof="0" dirty="0" err="1">
                <a:ln>
                  <a:noFill/>
                </a:ln>
                <a:solidFill>
                  <a:prstClr val="white"/>
                </a:solidFill>
                <a:effectLst/>
                <a:uLnTx/>
                <a:uFillTx/>
                <a:latin typeface="Calibri"/>
                <a:ea typeface="+mn-ea"/>
                <a:cs typeface="+mn-cs"/>
              </a:rPr>
              <a:t>you</a:t>
            </a:r>
            <a:r>
              <a:rPr lang="nl-NL" sz="2400" dirty="0">
                <a:solidFill>
                  <a:prstClr val="white"/>
                </a:solidFill>
                <a:latin typeface="Calibri"/>
              </a:rPr>
              <a:t>r </a:t>
            </a:r>
            <a:r>
              <a:rPr lang="nl-NL" sz="2400" dirty="0" err="1">
                <a:solidFill>
                  <a:prstClr val="white"/>
                </a:solidFill>
                <a:latin typeface="Calibri"/>
              </a:rPr>
              <a:t>brain</a:t>
            </a:r>
            <a:r>
              <a:rPr lang="nl-NL" sz="2400" dirty="0">
                <a:solidFill>
                  <a:prstClr val="white"/>
                </a:solidFill>
                <a:latin typeface="Calibri"/>
              </a:rPr>
              <a:t>: </a:t>
            </a:r>
            <a:r>
              <a:rPr lang="nl-NL" sz="2400" dirty="0" err="1">
                <a:solidFill>
                  <a:prstClr val="white"/>
                </a:solidFill>
                <a:latin typeface="Calibri"/>
              </a:rPr>
              <a:t>give</a:t>
            </a:r>
            <a:r>
              <a:rPr lang="nl-NL" sz="2400" dirty="0">
                <a:solidFill>
                  <a:prstClr val="white"/>
                </a:solidFill>
                <a:latin typeface="Calibri"/>
              </a:rPr>
              <a:t> </a:t>
            </a:r>
            <a:r>
              <a:rPr lang="nl-NL" sz="2400" dirty="0" err="1">
                <a:solidFill>
                  <a:prstClr val="white"/>
                </a:solidFill>
                <a:latin typeface="Calibri"/>
              </a:rPr>
              <a:t>yourself</a:t>
            </a:r>
            <a:r>
              <a:rPr lang="nl-NL" sz="2400" dirty="0">
                <a:solidFill>
                  <a:prstClr val="white"/>
                </a:solidFill>
                <a:latin typeface="Calibri"/>
              </a:rPr>
              <a:t> or </a:t>
            </a:r>
            <a:r>
              <a:rPr lang="nl-NL" sz="2400" dirty="0" err="1">
                <a:solidFill>
                  <a:prstClr val="white"/>
                </a:solidFill>
                <a:latin typeface="Calibri"/>
              </a:rPr>
              <a:t>others</a:t>
            </a:r>
            <a:r>
              <a:rPr lang="nl-NL" sz="2400" dirty="0">
                <a:solidFill>
                  <a:prstClr val="white"/>
                </a:solidFill>
                <a:latin typeface="Calibri"/>
              </a:rPr>
              <a:t> </a:t>
            </a:r>
            <a:r>
              <a:rPr lang="nl-NL" sz="2400" dirty="0" err="1">
                <a:solidFill>
                  <a:prstClr val="white"/>
                </a:solidFill>
                <a:latin typeface="Calibri"/>
              </a:rPr>
              <a:t>the</a:t>
            </a:r>
            <a:r>
              <a:rPr lang="nl-NL" sz="2400" dirty="0">
                <a:solidFill>
                  <a:prstClr val="white"/>
                </a:solidFill>
                <a:latin typeface="Calibri"/>
              </a:rPr>
              <a:t> </a:t>
            </a:r>
            <a:r>
              <a:rPr lang="nl-NL" sz="2400" b="1" dirty="0" err="1">
                <a:solidFill>
                  <a:prstClr val="white"/>
                </a:solidFill>
                <a:latin typeface="Calibri"/>
              </a:rPr>
              <a:t>perception</a:t>
            </a:r>
            <a:r>
              <a:rPr lang="nl-NL" sz="2400" b="1" dirty="0">
                <a:solidFill>
                  <a:prstClr val="white"/>
                </a:solidFill>
                <a:latin typeface="Calibri"/>
              </a:rPr>
              <a:t> of free </a:t>
            </a:r>
            <a:r>
              <a:rPr lang="nl-NL" sz="2400" b="1" dirty="0" err="1">
                <a:solidFill>
                  <a:prstClr val="white"/>
                </a:solidFill>
                <a:latin typeface="Calibri"/>
              </a:rPr>
              <a:t>choice</a:t>
            </a:r>
            <a:r>
              <a:rPr lang="nl-NL" sz="2400" dirty="0">
                <a:solidFill>
                  <a:prstClr val="white"/>
                </a:solidFill>
                <a:latin typeface="Calibri"/>
              </a:rPr>
              <a:t> </a:t>
            </a:r>
            <a:r>
              <a:rPr lang="nl-NL" sz="2400" dirty="0" err="1">
                <a:solidFill>
                  <a:prstClr val="white"/>
                </a:solidFill>
                <a:latin typeface="Calibri"/>
              </a:rPr>
              <a:t>and</a:t>
            </a:r>
            <a:r>
              <a:rPr lang="nl-NL" sz="2400" dirty="0">
                <a:solidFill>
                  <a:prstClr val="white"/>
                </a:solidFill>
                <a:latin typeface="Calibri"/>
              </a:rPr>
              <a:t> stress </a:t>
            </a:r>
            <a:r>
              <a:rPr lang="nl-NL" sz="2400" dirty="0" err="1">
                <a:solidFill>
                  <a:prstClr val="white"/>
                </a:solidFill>
                <a:latin typeface="Calibri"/>
              </a:rPr>
              <a:t>will</a:t>
            </a:r>
            <a:r>
              <a:rPr lang="nl-NL" sz="2400" dirty="0">
                <a:solidFill>
                  <a:prstClr val="white"/>
                </a:solidFill>
                <a:latin typeface="Calibri"/>
              </a:rPr>
              <a:t> </a:t>
            </a:r>
            <a:r>
              <a:rPr lang="nl-NL" sz="2400" dirty="0" err="1">
                <a:solidFill>
                  <a:prstClr val="white"/>
                </a:solidFill>
                <a:latin typeface="Calibri"/>
              </a:rPr>
              <a:t>be</a:t>
            </a:r>
            <a:r>
              <a:rPr lang="nl-NL" sz="2400" dirty="0">
                <a:solidFill>
                  <a:prstClr val="white"/>
                </a:solidFill>
                <a:latin typeface="Calibri"/>
              </a:rPr>
              <a:t> </a:t>
            </a:r>
            <a:r>
              <a:rPr lang="nl-NL" sz="2400" dirty="0" err="1">
                <a:solidFill>
                  <a:prstClr val="white"/>
                </a:solidFill>
                <a:latin typeface="Calibri"/>
              </a:rPr>
              <a:t>easier</a:t>
            </a:r>
            <a:r>
              <a:rPr lang="nl-NL" sz="2400" dirty="0">
                <a:solidFill>
                  <a:prstClr val="white"/>
                </a:solidFill>
                <a:latin typeface="Calibri"/>
              </a:rPr>
              <a:t> </a:t>
            </a:r>
            <a:r>
              <a:rPr lang="nl-NL" sz="2400" dirty="0" err="1">
                <a:solidFill>
                  <a:prstClr val="white"/>
                </a:solidFill>
                <a:latin typeface="Calibri"/>
              </a:rPr>
              <a:t>to</a:t>
            </a:r>
            <a:r>
              <a:rPr lang="nl-NL" sz="2400" dirty="0">
                <a:solidFill>
                  <a:prstClr val="white"/>
                </a:solidFill>
                <a:latin typeface="Calibri"/>
              </a:rPr>
              <a:t> </a:t>
            </a:r>
            <a:r>
              <a:rPr lang="nl-NL" sz="2400" dirty="0" err="1">
                <a:solidFill>
                  <a:prstClr val="white"/>
                </a:solidFill>
                <a:latin typeface="Calibri"/>
              </a:rPr>
              <a:t>cope</a:t>
            </a:r>
            <a:r>
              <a:rPr lang="nl-NL" sz="2400" dirty="0">
                <a:solidFill>
                  <a:prstClr val="white"/>
                </a:solidFill>
                <a:latin typeface="Calibri"/>
              </a:rPr>
              <a:t> </a:t>
            </a:r>
            <a:r>
              <a:rPr lang="nl-NL" sz="2400" dirty="0" err="1">
                <a:solidFill>
                  <a:prstClr val="white"/>
                </a:solidFill>
                <a:latin typeface="Calibri"/>
              </a:rPr>
              <a:t>with</a:t>
            </a:r>
            <a:endParaRPr lang="nl-NL" sz="2400" dirty="0">
              <a:solidFill>
                <a:prstClr val="white"/>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i="0" u="none" strike="noStrike" kern="1200" cap="none" spc="0" normalizeH="0" baseline="0" noProof="0" dirty="0" err="1">
                <a:ln>
                  <a:noFill/>
                </a:ln>
                <a:solidFill>
                  <a:prstClr val="white"/>
                </a:solidFill>
                <a:effectLst/>
                <a:uLnTx/>
                <a:uFillTx/>
                <a:latin typeface="Calibri"/>
                <a:ea typeface="+mn-ea"/>
                <a:cs typeface="+mn-cs"/>
              </a:rPr>
              <a:t>And</a:t>
            </a:r>
            <a:r>
              <a:rPr kumimoji="0" lang="nl-NL" sz="2400" i="0" u="none" strike="noStrike" kern="1200" cap="none" spc="0" normalizeH="0" baseline="0" noProof="0" dirty="0">
                <a:ln>
                  <a:noFill/>
                </a:ln>
                <a:solidFill>
                  <a:prstClr val="white"/>
                </a:solidFill>
                <a:effectLst/>
                <a:uLnTx/>
                <a:uFillTx/>
                <a:latin typeface="Calibri"/>
                <a:ea typeface="+mn-ea"/>
                <a:cs typeface="+mn-cs"/>
              </a:rPr>
              <a:t> </a:t>
            </a:r>
            <a:r>
              <a:rPr kumimoji="0" lang="nl-NL" sz="2400" i="0" u="none" strike="noStrike" kern="1200" cap="none" spc="0" normalizeH="0" baseline="0" noProof="0" dirty="0" err="1">
                <a:ln>
                  <a:noFill/>
                </a:ln>
                <a:solidFill>
                  <a:prstClr val="white"/>
                </a:solidFill>
                <a:effectLst/>
                <a:uLnTx/>
                <a:uFillTx/>
                <a:latin typeface="Calibri"/>
                <a:ea typeface="+mn-ea"/>
                <a:cs typeface="+mn-cs"/>
              </a:rPr>
              <a:t>remember</a:t>
            </a:r>
            <a:r>
              <a:rPr kumimoji="0" lang="nl-NL" sz="2400" i="0" u="none" strike="noStrike" kern="1200" cap="none" spc="0" normalizeH="0" baseline="0" noProof="0" dirty="0">
                <a:ln>
                  <a:noFill/>
                </a:ln>
                <a:solidFill>
                  <a:prstClr val="white"/>
                </a:solidFill>
                <a:effectLst/>
                <a:uLnTx/>
                <a:uFillTx/>
                <a:latin typeface="Calibri"/>
                <a:ea typeface="+mn-ea"/>
                <a:cs typeface="+mn-cs"/>
              </a:rPr>
              <a:t>: we are </a:t>
            </a:r>
            <a:r>
              <a:rPr kumimoji="0" lang="nl-NL" sz="2400" i="0" u="none" strike="noStrike" kern="1200" cap="none" spc="0" normalizeH="0" baseline="0" noProof="0" dirty="0" err="1">
                <a:ln>
                  <a:noFill/>
                </a:ln>
                <a:solidFill>
                  <a:prstClr val="white"/>
                </a:solidFill>
                <a:effectLst/>
                <a:uLnTx/>
                <a:uFillTx/>
                <a:latin typeface="Calibri"/>
                <a:ea typeface="+mn-ea"/>
                <a:cs typeface="+mn-cs"/>
              </a:rPr>
              <a:t>very</a:t>
            </a:r>
            <a:r>
              <a:rPr kumimoji="0" lang="nl-NL" sz="2400" i="0" u="none" strike="noStrike" kern="1200" cap="none" spc="0" normalizeH="0" baseline="0" noProof="0" dirty="0">
                <a:ln>
                  <a:noFill/>
                </a:ln>
                <a:solidFill>
                  <a:prstClr val="white"/>
                </a:solidFill>
                <a:effectLst/>
                <a:uLnTx/>
                <a:uFillTx/>
                <a:latin typeface="Calibri"/>
                <a:ea typeface="+mn-ea"/>
                <a:cs typeface="+mn-cs"/>
              </a:rPr>
              <a:t> </a:t>
            </a:r>
            <a:r>
              <a:rPr kumimoji="0" lang="nl-NL" sz="2400" i="0" u="none" strike="noStrike" kern="1200" cap="none" spc="0" normalizeH="0" baseline="0" noProof="0" dirty="0" err="1">
                <a:ln>
                  <a:noFill/>
                </a:ln>
                <a:solidFill>
                  <a:prstClr val="white"/>
                </a:solidFill>
                <a:effectLst/>
                <a:uLnTx/>
                <a:uFillTx/>
                <a:latin typeface="Calibri"/>
                <a:ea typeface="+mn-ea"/>
                <a:cs typeface="+mn-cs"/>
              </a:rPr>
              <a:t>irrational</a:t>
            </a:r>
            <a:r>
              <a:rPr kumimoji="0" lang="nl-NL" sz="2400" i="0" u="none" strike="noStrike" kern="1200" cap="none" spc="0" normalizeH="0" baseline="0" noProof="0" dirty="0">
                <a:ln>
                  <a:noFill/>
                </a:ln>
                <a:solidFill>
                  <a:prstClr val="white"/>
                </a:solidFill>
                <a:effectLst/>
                <a:uLnTx/>
                <a:uFillTx/>
                <a:latin typeface="Calibri"/>
                <a:ea typeface="+mn-ea"/>
                <a:cs typeface="+mn-cs"/>
              </a:rPr>
              <a:t> </a:t>
            </a:r>
            <a:r>
              <a:rPr kumimoji="0" lang="nl-NL" sz="2400" i="0" u="none" strike="noStrike" kern="1200" cap="none" spc="0" normalizeH="0" baseline="0" noProof="0" dirty="0" err="1">
                <a:ln>
                  <a:noFill/>
                </a:ln>
                <a:solidFill>
                  <a:prstClr val="white"/>
                </a:solidFill>
                <a:effectLst/>
                <a:uLnTx/>
                <a:uFillTx/>
                <a:latin typeface="Calibri"/>
                <a:ea typeface="+mn-ea"/>
                <a:cs typeface="+mn-cs"/>
              </a:rPr>
              <a:t>so</a:t>
            </a:r>
            <a:r>
              <a:rPr kumimoji="0" lang="nl-NL" sz="2400" i="0" u="none" strike="noStrike" kern="1200" cap="none" spc="0" normalizeH="0" baseline="0" noProof="0" dirty="0">
                <a:ln>
                  <a:noFill/>
                </a:ln>
                <a:solidFill>
                  <a:prstClr val="white"/>
                </a:solidFill>
                <a:effectLst/>
                <a:uLnTx/>
                <a:uFillTx/>
                <a:latin typeface="Calibri"/>
                <a:ea typeface="+mn-ea"/>
                <a:cs typeface="+mn-cs"/>
              </a:rPr>
              <a:t> </a:t>
            </a:r>
            <a:r>
              <a:rPr kumimoji="0" lang="nl-NL" sz="2400" i="0" u="none" strike="noStrike" kern="1200" cap="none" spc="0" normalizeH="0" baseline="0" noProof="0" dirty="0" err="1">
                <a:ln>
                  <a:noFill/>
                </a:ln>
                <a:solidFill>
                  <a:prstClr val="white"/>
                </a:solidFill>
                <a:effectLst/>
                <a:uLnTx/>
                <a:uFillTx/>
                <a:latin typeface="Calibri"/>
                <a:ea typeface="+mn-ea"/>
                <a:cs typeface="+mn-cs"/>
              </a:rPr>
              <a:t>the</a:t>
            </a:r>
            <a:r>
              <a:rPr kumimoji="0" lang="nl-NL" sz="2400" i="0" u="none" strike="noStrike" kern="1200" cap="none" spc="0" normalizeH="0" baseline="0" noProof="0" dirty="0">
                <a:ln>
                  <a:noFill/>
                </a:ln>
                <a:solidFill>
                  <a:prstClr val="white"/>
                </a:solidFill>
                <a:effectLst/>
                <a:uLnTx/>
                <a:uFillTx/>
                <a:latin typeface="Calibri"/>
                <a:ea typeface="+mn-ea"/>
                <a:cs typeface="+mn-cs"/>
              </a:rPr>
              <a:t> </a:t>
            </a:r>
            <a:r>
              <a:rPr kumimoji="0" lang="nl-NL" sz="2400" i="0" u="none" strike="noStrike" kern="1200" cap="none" spc="0" normalizeH="0" baseline="0" noProof="0" dirty="0" err="1">
                <a:ln>
                  <a:noFill/>
                </a:ln>
                <a:solidFill>
                  <a:prstClr val="white"/>
                </a:solidFill>
                <a:effectLst/>
                <a:uLnTx/>
                <a:uFillTx/>
                <a:latin typeface="Calibri"/>
                <a:ea typeface="+mn-ea"/>
                <a:cs typeface="+mn-cs"/>
              </a:rPr>
              <a:t>brain</a:t>
            </a:r>
            <a:r>
              <a:rPr kumimoji="0" lang="nl-NL" sz="2400" i="0" u="none" strike="noStrike" kern="1200" cap="none" spc="0" normalizeH="0" baseline="0" noProof="0" dirty="0">
                <a:ln>
                  <a:noFill/>
                </a:ln>
                <a:solidFill>
                  <a:prstClr val="white"/>
                </a:solidFill>
                <a:effectLst/>
                <a:uLnTx/>
                <a:uFillTx/>
                <a:latin typeface="Calibri"/>
                <a:ea typeface="+mn-ea"/>
                <a:cs typeface="+mn-cs"/>
              </a:rPr>
              <a:t> </a:t>
            </a:r>
            <a:r>
              <a:rPr kumimoji="0" lang="nl-NL" sz="2400" i="0" u="none" strike="noStrike" kern="1200" cap="none" spc="0" normalizeH="0" baseline="0" noProof="0" dirty="0" err="1">
                <a:ln>
                  <a:noFill/>
                </a:ln>
                <a:solidFill>
                  <a:prstClr val="white"/>
                </a:solidFill>
                <a:effectLst/>
                <a:uLnTx/>
                <a:uFillTx/>
                <a:latin typeface="Calibri"/>
                <a:ea typeface="+mn-ea"/>
                <a:cs typeface="+mn-cs"/>
              </a:rPr>
              <a:t>will</a:t>
            </a:r>
            <a:r>
              <a:rPr kumimoji="0" lang="nl-NL" sz="2400" i="0" u="none" strike="noStrike" kern="1200" cap="none" spc="0" normalizeH="0" baseline="0" noProof="0" dirty="0">
                <a:ln>
                  <a:noFill/>
                </a:ln>
                <a:solidFill>
                  <a:prstClr val="white"/>
                </a:solidFill>
                <a:effectLst/>
                <a:uLnTx/>
                <a:uFillTx/>
                <a:latin typeface="Calibri"/>
                <a:ea typeface="+mn-ea"/>
                <a:cs typeface="+mn-cs"/>
              </a:rPr>
              <a:t> </a:t>
            </a:r>
            <a:r>
              <a:rPr kumimoji="0" lang="nl-NL" sz="2400" i="0" u="none" strike="noStrike" kern="1200" cap="none" spc="0" normalizeH="0" baseline="0" noProof="0" dirty="0" err="1">
                <a:ln>
                  <a:noFill/>
                </a:ln>
                <a:solidFill>
                  <a:prstClr val="white"/>
                </a:solidFill>
                <a:effectLst/>
                <a:uLnTx/>
                <a:uFillTx/>
                <a:latin typeface="Calibri"/>
                <a:ea typeface="+mn-ea"/>
                <a:cs typeface="+mn-cs"/>
              </a:rPr>
              <a:t>fall</a:t>
            </a:r>
            <a:r>
              <a:rPr kumimoji="0" lang="nl-NL" sz="2400" i="0" u="none" strike="noStrike" kern="1200" cap="none" spc="0" normalizeH="0" baseline="0" noProof="0" dirty="0">
                <a:ln>
                  <a:noFill/>
                </a:ln>
                <a:solidFill>
                  <a:prstClr val="white"/>
                </a:solidFill>
                <a:effectLst/>
                <a:uLnTx/>
                <a:uFillTx/>
                <a:latin typeface="Calibri"/>
                <a:ea typeface="+mn-ea"/>
                <a:cs typeface="+mn-cs"/>
              </a:rPr>
              <a:t> </a:t>
            </a:r>
            <a:r>
              <a:rPr kumimoji="0" lang="nl-NL" sz="2400" i="0" u="none" strike="noStrike" kern="1200" cap="none" spc="0" normalizeH="0" baseline="0" noProof="0" dirty="0" err="1">
                <a:ln>
                  <a:noFill/>
                </a:ln>
                <a:solidFill>
                  <a:prstClr val="white"/>
                </a:solidFill>
                <a:effectLst/>
                <a:uLnTx/>
                <a:uFillTx/>
                <a:latin typeface="Calibri"/>
                <a:ea typeface="+mn-ea"/>
                <a:cs typeface="+mn-cs"/>
              </a:rPr>
              <a:t>for</a:t>
            </a:r>
            <a:r>
              <a:rPr kumimoji="0" lang="nl-NL" sz="2400" i="0" u="none" strike="noStrike" kern="1200" cap="none" spc="0" normalizeH="0" baseline="0" noProof="0" dirty="0">
                <a:ln>
                  <a:noFill/>
                </a:ln>
                <a:solidFill>
                  <a:prstClr val="white"/>
                </a:solidFill>
                <a:effectLst/>
                <a:uLnTx/>
                <a:uFillTx/>
                <a:latin typeface="Calibri"/>
                <a:ea typeface="+mn-ea"/>
                <a:cs typeface="+mn-cs"/>
              </a:rPr>
              <a:t> </a:t>
            </a:r>
            <a:r>
              <a:rPr kumimoji="0" lang="nl-NL" sz="2400" i="0" u="none" strike="noStrike" kern="1200" cap="none" spc="0" normalizeH="0" baseline="0" noProof="0" dirty="0" err="1">
                <a:ln>
                  <a:noFill/>
                </a:ln>
                <a:solidFill>
                  <a:prstClr val="white"/>
                </a:solidFill>
                <a:effectLst/>
                <a:uLnTx/>
                <a:uFillTx/>
                <a:latin typeface="Calibri"/>
                <a:ea typeface="+mn-ea"/>
                <a:cs typeface="+mn-cs"/>
              </a:rPr>
              <a:t>this</a:t>
            </a:r>
            <a:r>
              <a:rPr kumimoji="0" lang="nl-NL" sz="2400" i="0" u="none" strike="noStrike" kern="1200" cap="none" spc="0" normalizeH="0" baseline="0" noProof="0" dirty="0">
                <a:ln>
                  <a:noFill/>
                </a:ln>
                <a:solidFill>
                  <a:prstClr val="white"/>
                </a:solidFill>
                <a:effectLst/>
                <a:uLnTx/>
                <a:uFillTx/>
                <a:latin typeface="Calibri"/>
                <a:ea typeface="+mn-ea"/>
                <a:cs typeface="+mn-cs"/>
              </a:rPr>
              <a:t> trick.</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665316"/>
            <a:ext cx="3468002" cy="2648121"/>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665317"/>
            <a:ext cx="3530827" cy="2648120"/>
          </a:xfrm>
          <a:prstGeom prst="rect">
            <a:avLst/>
          </a:prstGeom>
        </p:spPr>
      </p:pic>
    </p:spTree>
    <p:extLst>
      <p:ext uri="{BB962C8B-B14F-4D97-AF65-F5344CB8AC3E}">
        <p14:creationId xmlns:p14="http://schemas.microsoft.com/office/powerpoint/2010/main" val="1504005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B8C0E-352B-E343-84A7-DFA396E15310}"/>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id="{E9D28BF6-5D5A-774C-B3E6-16CB4C09726E}"/>
              </a:ext>
            </a:extLst>
          </p:cNvPr>
          <p:cNvPicPr>
            <a:picLocks noChangeAspect="1"/>
          </p:cNvPicPr>
          <p:nvPr/>
        </p:nvPicPr>
        <p:blipFill>
          <a:blip r:embed="rId2"/>
          <a:stretch>
            <a:fillRect/>
          </a:stretch>
        </p:blipFill>
        <p:spPr>
          <a:xfrm>
            <a:off x="-612576" y="-387424"/>
            <a:ext cx="11089232" cy="7377734"/>
          </a:xfrm>
          <a:prstGeom prst="rect">
            <a:avLst/>
          </a:prstGeom>
        </p:spPr>
      </p:pic>
      <p:sp>
        <p:nvSpPr>
          <p:cNvPr id="4" name="Ovale toelichting 3">
            <a:extLst>
              <a:ext uri="{FF2B5EF4-FFF2-40B4-BE49-F238E27FC236}">
                <a16:creationId xmlns:a16="http://schemas.microsoft.com/office/drawing/2014/main" id="{5BCDE05F-BE56-C14D-BEAE-A71E9914CBBB}"/>
              </a:ext>
            </a:extLst>
          </p:cNvPr>
          <p:cNvSpPr/>
          <p:nvPr/>
        </p:nvSpPr>
        <p:spPr>
          <a:xfrm>
            <a:off x="4283968" y="116632"/>
            <a:ext cx="2880320" cy="2074838"/>
          </a:xfrm>
          <a:prstGeom prst="wedgeEllipseCallout">
            <a:avLst>
              <a:gd name="adj1" fmla="val -58354"/>
              <a:gd name="adj2" fmla="val 44368"/>
            </a:avLst>
          </a:prstGeom>
          <a:solidFill>
            <a:srgbClr val="F7D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solidFill>
                  <a:schemeClr val="bg2"/>
                </a:solidFill>
              </a:rPr>
              <a:t>So</a:t>
            </a:r>
            <a:r>
              <a:rPr lang="nl-NL" sz="1600" dirty="0">
                <a:solidFill>
                  <a:schemeClr val="bg2"/>
                </a:solidFill>
              </a:rPr>
              <a:t>, </a:t>
            </a:r>
            <a:r>
              <a:rPr lang="nl-NL" sz="1600" dirty="0" err="1">
                <a:solidFill>
                  <a:schemeClr val="bg2"/>
                </a:solidFill>
              </a:rPr>
              <a:t>you</a:t>
            </a:r>
            <a:r>
              <a:rPr lang="nl-NL" sz="1600" dirty="0">
                <a:solidFill>
                  <a:schemeClr val="bg2"/>
                </a:solidFill>
              </a:rPr>
              <a:t> are </a:t>
            </a:r>
            <a:r>
              <a:rPr lang="nl-NL" sz="1600" dirty="0" err="1">
                <a:solidFill>
                  <a:schemeClr val="bg2"/>
                </a:solidFill>
              </a:rPr>
              <a:t>having</a:t>
            </a:r>
            <a:r>
              <a:rPr lang="nl-NL" sz="1600" dirty="0">
                <a:solidFill>
                  <a:schemeClr val="bg2"/>
                </a:solidFill>
              </a:rPr>
              <a:t> a hard time </a:t>
            </a:r>
            <a:r>
              <a:rPr lang="nl-NL" sz="1600" dirty="0" err="1">
                <a:solidFill>
                  <a:schemeClr val="bg2"/>
                </a:solidFill>
              </a:rPr>
              <a:t>looking</a:t>
            </a:r>
            <a:r>
              <a:rPr lang="nl-NL" sz="1600" dirty="0">
                <a:solidFill>
                  <a:schemeClr val="bg2"/>
                </a:solidFill>
              </a:rPr>
              <a:t> </a:t>
            </a:r>
            <a:r>
              <a:rPr lang="nl-NL" sz="1600" dirty="0" err="1">
                <a:solidFill>
                  <a:schemeClr val="bg2"/>
                </a:solidFill>
              </a:rPr>
              <a:t>for</a:t>
            </a:r>
            <a:r>
              <a:rPr lang="nl-NL" sz="1600" dirty="0">
                <a:solidFill>
                  <a:schemeClr val="bg2"/>
                </a:solidFill>
              </a:rPr>
              <a:t> a new job. For </a:t>
            </a:r>
            <a:r>
              <a:rPr lang="nl-NL" sz="1600" dirty="0" err="1">
                <a:solidFill>
                  <a:schemeClr val="bg2"/>
                </a:solidFill>
              </a:rPr>
              <a:t>today</a:t>
            </a:r>
            <a:r>
              <a:rPr lang="nl-NL" sz="1600" dirty="0">
                <a:solidFill>
                  <a:schemeClr val="bg2"/>
                </a:solidFill>
              </a:rPr>
              <a:t>, do </a:t>
            </a:r>
            <a:r>
              <a:rPr lang="nl-NL" sz="1600" dirty="0" err="1">
                <a:solidFill>
                  <a:schemeClr val="bg2"/>
                </a:solidFill>
              </a:rPr>
              <a:t>you</a:t>
            </a:r>
            <a:r>
              <a:rPr lang="nl-NL" sz="1600" dirty="0">
                <a:solidFill>
                  <a:schemeClr val="bg2"/>
                </a:solidFill>
              </a:rPr>
              <a:t> want </a:t>
            </a:r>
            <a:r>
              <a:rPr lang="nl-NL" sz="1600" dirty="0" err="1">
                <a:solidFill>
                  <a:schemeClr val="bg2"/>
                </a:solidFill>
              </a:rPr>
              <a:t>to</a:t>
            </a:r>
            <a:r>
              <a:rPr lang="nl-NL" sz="1600" dirty="0">
                <a:solidFill>
                  <a:schemeClr val="bg2"/>
                </a:solidFill>
              </a:rPr>
              <a:t> look at </a:t>
            </a:r>
            <a:r>
              <a:rPr lang="nl-NL" sz="1600" dirty="0" err="1">
                <a:solidFill>
                  <a:schemeClr val="bg2"/>
                </a:solidFill>
              </a:rPr>
              <a:t>ads</a:t>
            </a:r>
            <a:r>
              <a:rPr lang="nl-NL" sz="1600" dirty="0">
                <a:solidFill>
                  <a:schemeClr val="bg2"/>
                </a:solidFill>
              </a:rPr>
              <a:t> in </a:t>
            </a:r>
            <a:r>
              <a:rPr lang="nl-NL" sz="1600" dirty="0" err="1">
                <a:solidFill>
                  <a:schemeClr val="bg2"/>
                </a:solidFill>
              </a:rPr>
              <a:t>the</a:t>
            </a:r>
            <a:r>
              <a:rPr lang="nl-NL" sz="1600" dirty="0">
                <a:solidFill>
                  <a:schemeClr val="bg2"/>
                </a:solidFill>
              </a:rPr>
              <a:t> papers or </a:t>
            </a:r>
            <a:r>
              <a:rPr lang="nl-NL" sz="1600" dirty="0" err="1">
                <a:solidFill>
                  <a:schemeClr val="bg2"/>
                </a:solidFill>
              </a:rPr>
              <a:t>work</a:t>
            </a:r>
            <a:r>
              <a:rPr lang="nl-NL" sz="1600" dirty="0">
                <a:solidFill>
                  <a:schemeClr val="bg2"/>
                </a:solidFill>
              </a:rPr>
              <a:t> on </a:t>
            </a:r>
            <a:r>
              <a:rPr lang="nl-NL" sz="1600" dirty="0" err="1">
                <a:solidFill>
                  <a:schemeClr val="bg2"/>
                </a:solidFill>
              </a:rPr>
              <a:t>your</a:t>
            </a:r>
            <a:r>
              <a:rPr lang="nl-NL" sz="1600" dirty="0">
                <a:solidFill>
                  <a:schemeClr val="bg2"/>
                </a:solidFill>
              </a:rPr>
              <a:t> </a:t>
            </a:r>
            <a:r>
              <a:rPr lang="en-GB" sz="1600" dirty="0">
                <a:solidFill>
                  <a:schemeClr val="bg2"/>
                </a:solidFill>
              </a:rPr>
              <a:t>resume</a:t>
            </a:r>
            <a:r>
              <a:rPr lang="nl-NL" sz="1600" dirty="0">
                <a:solidFill>
                  <a:schemeClr val="bg2"/>
                </a:solidFill>
              </a:rPr>
              <a:t>? </a:t>
            </a:r>
          </a:p>
        </p:txBody>
      </p:sp>
    </p:spTree>
    <p:extLst>
      <p:ext uri="{BB962C8B-B14F-4D97-AF65-F5344CB8AC3E}">
        <p14:creationId xmlns:p14="http://schemas.microsoft.com/office/powerpoint/2010/main" val="1834711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el 1"/>
          <p:cNvSpPr>
            <a:spLocks noGrp="1"/>
          </p:cNvSpPr>
          <p:nvPr>
            <p:ph type="title"/>
          </p:nvPr>
        </p:nvSpPr>
        <p:spPr/>
        <p:txBody>
          <a:bodyPr/>
          <a:lstStyle/>
          <a:p>
            <a:pPr eaLnBrk="1" hangingPunct="1"/>
            <a:endParaRPr lang="nl-NL" altLang="nl-NL"/>
          </a:p>
        </p:txBody>
      </p:sp>
      <p:pic>
        <p:nvPicPr>
          <p:cNvPr id="281602" name="Picture 3" descr="C:\Users\xp\AppData\Local\Microsoft\Windows\Temporary Internet Files\Content.IE5\WWZQ1O0C\MP9004244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41275"/>
            <a:ext cx="9396413"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3" name="Tekstvak 4"/>
          <p:cNvSpPr txBox="1">
            <a:spLocks noChangeArrowheads="1"/>
          </p:cNvSpPr>
          <p:nvPr/>
        </p:nvSpPr>
        <p:spPr bwMode="auto">
          <a:xfrm>
            <a:off x="2339975" y="333375"/>
            <a:ext cx="48244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altLang="nl-NL" sz="5400" b="1" i="0" u="none" strike="noStrike" kern="1200" cap="none" spc="0" normalizeH="0" baseline="0" noProof="0" dirty="0">
                <a:ln>
                  <a:noFill/>
                </a:ln>
                <a:solidFill>
                  <a:srgbClr val="000000"/>
                </a:solidFill>
                <a:effectLst/>
                <a:uLnTx/>
                <a:uFillTx/>
                <a:latin typeface="Calibri" charset="0"/>
                <a:ea typeface="+mn-ea"/>
                <a:cs typeface="+mn-cs"/>
              </a:rPr>
              <a:t>Connection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nl-NL" altLang="nl-NL" sz="5400" b="1" i="0" u="none" strike="noStrike" kern="1200" cap="none" spc="0" normalizeH="0" baseline="0" noProof="0" dirty="0">
              <a:ln>
                <a:noFill/>
              </a:ln>
              <a:solidFill>
                <a:srgbClr val="000000"/>
              </a:solidFill>
              <a:effectLst/>
              <a:uLnTx/>
              <a:uFillTx/>
              <a:latin typeface="Calibri" charset="0"/>
              <a:ea typeface="+mn-ea"/>
              <a:cs typeface="+mn-cs"/>
            </a:endParaRPr>
          </a:p>
        </p:txBody>
      </p:sp>
      <p:sp>
        <p:nvSpPr>
          <p:cNvPr id="281604" name="Tekstvak 5"/>
          <p:cNvSpPr txBox="1">
            <a:spLocks noChangeArrowheads="1"/>
          </p:cNvSpPr>
          <p:nvPr/>
        </p:nvSpPr>
        <p:spPr bwMode="auto">
          <a:xfrm>
            <a:off x="1187624" y="5932313"/>
            <a:ext cx="77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4000" b="1" i="1" u="none" strike="noStrike" kern="1200" cap="none" spc="0" normalizeH="0" baseline="0" noProof="0" dirty="0">
                <a:ln>
                  <a:noFill/>
                </a:ln>
                <a:solidFill>
                  <a:srgbClr val="000000"/>
                </a:solidFill>
                <a:effectLst/>
                <a:uLnTx/>
                <a:uFillTx/>
                <a:latin typeface="Calibri" charset="0"/>
                <a:ea typeface="+mn-ea"/>
                <a:cs typeface="+mn-cs"/>
              </a:rPr>
              <a:t>The </a:t>
            </a:r>
            <a:r>
              <a:rPr kumimoji="0" lang="nl-NL" altLang="nl-NL" sz="4000" b="1" i="1" u="none" strike="noStrike" kern="1200" cap="none" spc="0" normalizeH="0" baseline="0" noProof="0" dirty="0" err="1">
                <a:ln>
                  <a:noFill/>
                </a:ln>
                <a:solidFill>
                  <a:srgbClr val="000000"/>
                </a:solidFill>
                <a:effectLst/>
                <a:uLnTx/>
                <a:uFillTx/>
                <a:latin typeface="Calibri" charset="0"/>
                <a:ea typeface="+mn-ea"/>
                <a:cs typeface="+mn-cs"/>
              </a:rPr>
              <a:t>brain</a:t>
            </a:r>
            <a:r>
              <a:rPr kumimoji="0" lang="nl-NL" altLang="nl-NL" sz="4000" b="1" i="1" u="none" strike="noStrike" kern="1200" cap="none" spc="0" normalizeH="0" baseline="0" noProof="0" dirty="0">
                <a:ln>
                  <a:noFill/>
                </a:ln>
                <a:solidFill>
                  <a:srgbClr val="000000"/>
                </a:solidFill>
                <a:effectLst/>
                <a:uLnTx/>
                <a:uFillTx/>
                <a:latin typeface="Calibri" charset="0"/>
                <a:ea typeface="+mn-ea"/>
                <a:cs typeface="+mn-cs"/>
              </a:rPr>
              <a:t> is </a:t>
            </a:r>
            <a:r>
              <a:rPr kumimoji="0" lang="nl-NL" altLang="nl-NL" sz="4000" b="1" i="1" u="none" strike="noStrike" kern="1200" cap="none" spc="0" normalizeH="0" baseline="0" noProof="0" dirty="0" err="1">
                <a:ln>
                  <a:noFill/>
                </a:ln>
                <a:solidFill>
                  <a:srgbClr val="000000"/>
                </a:solidFill>
                <a:effectLst/>
                <a:uLnTx/>
                <a:uFillTx/>
                <a:latin typeface="Calibri" charset="0"/>
                <a:ea typeface="+mn-ea"/>
                <a:cs typeface="+mn-cs"/>
              </a:rPr>
              <a:t>wired</a:t>
            </a:r>
            <a:r>
              <a:rPr kumimoji="0" lang="nl-NL" altLang="nl-NL" sz="4000" b="1" i="1" u="none" strike="noStrike" kern="1200" cap="none" spc="0" normalizeH="0" baseline="0" noProof="0" dirty="0">
                <a:ln>
                  <a:noFill/>
                </a:ln>
                <a:solidFill>
                  <a:srgbClr val="000000"/>
                </a:solidFill>
                <a:effectLst/>
                <a:uLnTx/>
                <a:uFillTx/>
                <a:latin typeface="Calibri" charset="0"/>
                <a:ea typeface="+mn-ea"/>
                <a:cs typeface="+mn-cs"/>
              </a:rPr>
              <a:t> </a:t>
            </a:r>
            <a:r>
              <a:rPr kumimoji="0" lang="nl-NL" altLang="nl-NL" sz="4000" b="1" i="1" u="none" strike="noStrike" kern="1200" cap="none" spc="0" normalizeH="0" baseline="0" noProof="0" dirty="0" err="1">
                <a:ln>
                  <a:noFill/>
                </a:ln>
                <a:solidFill>
                  <a:srgbClr val="000000"/>
                </a:solidFill>
                <a:effectLst/>
                <a:uLnTx/>
                <a:uFillTx/>
                <a:latin typeface="Calibri" charset="0"/>
                <a:ea typeface="+mn-ea"/>
                <a:cs typeface="+mn-cs"/>
              </a:rPr>
              <a:t>for</a:t>
            </a:r>
            <a:r>
              <a:rPr kumimoji="0" lang="nl-NL" altLang="nl-NL" sz="4000" b="1" i="1" u="none" strike="noStrike" kern="1200" cap="none" spc="0" normalizeH="0" baseline="0" noProof="0" dirty="0">
                <a:ln>
                  <a:noFill/>
                </a:ln>
                <a:solidFill>
                  <a:srgbClr val="000000"/>
                </a:solidFill>
                <a:effectLst/>
                <a:uLnTx/>
                <a:uFillTx/>
                <a:latin typeface="Calibri" charset="0"/>
                <a:ea typeface="+mn-ea"/>
                <a:cs typeface="+mn-cs"/>
              </a:rPr>
              <a:t> </a:t>
            </a:r>
            <a:r>
              <a:rPr kumimoji="0" lang="nl-NL" altLang="nl-NL" sz="4000" b="1" i="1" u="none" strike="noStrike" kern="1200" cap="none" spc="0" normalizeH="0" baseline="0" noProof="0" dirty="0" err="1">
                <a:ln>
                  <a:noFill/>
                </a:ln>
                <a:solidFill>
                  <a:srgbClr val="000000"/>
                </a:solidFill>
                <a:effectLst/>
                <a:uLnTx/>
                <a:uFillTx/>
                <a:latin typeface="Calibri" charset="0"/>
                <a:ea typeface="+mn-ea"/>
                <a:cs typeface="+mn-cs"/>
              </a:rPr>
              <a:t>connection</a:t>
            </a:r>
            <a:endParaRPr kumimoji="0" lang="nl-NL" altLang="nl-NL" sz="4000" b="1" i="1" u="none" strike="noStrike" kern="1200" cap="none" spc="0" normalizeH="0" baseline="0" noProof="0" dirty="0">
              <a:ln>
                <a:noFill/>
              </a:ln>
              <a:solidFill>
                <a:srgbClr val="000000"/>
              </a:solidFill>
              <a:effectLst/>
              <a:uLnTx/>
              <a:uFillTx/>
              <a:latin typeface="Calibri" charset="0"/>
              <a:ea typeface="+mn-ea"/>
              <a:cs typeface="+mn-cs"/>
            </a:endParaRPr>
          </a:p>
        </p:txBody>
      </p:sp>
    </p:spTree>
    <p:extLst>
      <p:ext uri="{BB962C8B-B14F-4D97-AF65-F5344CB8AC3E}">
        <p14:creationId xmlns:p14="http://schemas.microsoft.com/office/powerpoint/2010/main" val="2507687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el 1"/>
          <p:cNvSpPr>
            <a:spLocks noGrp="1"/>
          </p:cNvSpPr>
          <p:nvPr>
            <p:ph type="title"/>
          </p:nvPr>
        </p:nvSpPr>
        <p:spPr/>
        <p:txBody>
          <a:bodyPr/>
          <a:lstStyle/>
          <a:p>
            <a:pPr eaLnBrk="1" hangingPunct="1"/>
            <a:endParaRPr lang="nl-NL" altLang="nl-NL"/>
          </a:p>
        </p:txBody>
      </p:sp>
      <p:pic>
        <p:nvPicPr>
          <p:cNvPr id="282626" name="Picture 2" descr="C:\Users\xp\AppData\Local\Microsoft\Windows\Temporary Internet Files\Content.IE5\WWZQ1O0C\MP9001851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3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27" name="Tekstvak 3"/>
          <p:cNvSpPr txBox="1">
            <a:spLocks noChangeArrowheads="1"/>
          </p:cNvSpPr>
          <p:nvPr/>
        </p:nvSpPr>
        <p:spPr bwMode="auto">
          <a:xfrm>
            <a:off x="684213" y="476250"/>
            <a:ext cx="770421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altLang="nl-NL" sz="4400" b="1" dirty="0">
                <a:solidFill>
                  <a:srgbClr val="FFFFFF"/>
                </a:solidFill>
              </a:rPr>
              <a:t>Ma</a:t>
            </a:r>
            <a:r>
              <a:rPr kumimoji="0" lang="nl-NL" altLang="nl-NL" sz="4400" b="1" i="0" u="none" strike="noStrike" kern="1200" cap="none" spc="0" normalizeH="0" baseline="0" noProof="0" dirty="0" err="1">
                <a:ln>
                  <a:noFill/>
                </a:ln>
                <a:solidFill>
                  <a:srgbClr val="FFFFFF"/>
                </a:solidFill>
                <a:effectLst/>
                <a:uLnTx/>
                <a:uFillTx/>
                <a:latin typeface="Calibri" charset="0"/>
                <a:ea typeface="+mn-ea"/>
                <a:cs typeface="+mn-cs"/>
              </a:rPr>
              <a:t>stership</a:t>
            </a:r>
            <a:r>
              <a:rPr kumimoji="0" lang="nl-NL" altLang="nl-NL" sz="3600" b="1" i="0" u="none" strike="noStrike" kern="1200" cap="none" spc="0" normalizeH="0" baseline="0" noProof="0" dirty="0">
                <a:ln>
                  <a:noFill/>
                </a:ln>
                <a:solidFill>
                  <a:srgbClr val="FFFFFF"/>
                </a:solidFill>
                <a:effectLst/>
                <a:uLnTx/>
                <a:uFillTx/>
                <a:latin typeface="Calibri" charset="0"/>
                <a:ea typeface="+mn-ea"/>
                <a:cs typeface="+mn-cs"/>
              </a:rPr>
              <a:t>: </a:t>
            </a:r>
            <a:r>
              <a:rPr kumimoji="0" lang="nl-NL" altLang="nl-NL" sz="3600" b="1" i="0" u="none" strike="noStrike" kern="1200" cap="none" spc="0" normalizeH="0" baseline="0" noProof="0" dirty="0" err="1">
                <a:ln>
                  <a:noFill/>
                </a:ln>
                <a:solidFill>
                  <a:srgbClr val="FFFFFF"/>
                </a:solidFill>
                <a:effectLst/>
                <a:uLnTx/>
                <a:uFillTx/>
                <a:latin typeface="Calibri" charset="0"/>
                <a:ea typeface="+mn-ea"/>
                <a:cs typeface="+mn-cs"/>
              </a:rPr>
              <a:t>getting</a:t>
            </a:r>
            <a:r>
              <a:rPr kumimoji="0" lang="nl-NL" altLang="nl-NL" sz="3600" b="1" i="0" u="none" strike="noStrike" kern="1200" cap="none" spc="0" normalizeH="0" baseline="0" noProof="0" dirty="0">
                <a:ln>
                  <a:noFill/>
                </a:ln>
                <a:solidFill>
                  <a:srgbClr val="FFFFFF"/>
                </a:solidFill>
                <a:effectLst/>
                <a:uLnTx/>
                <a:uFillTx/>
                <a:latin typeface="Calibri" charset="0"/>
                <a:ea typeface="+mn-ea"/>
                <a:cs typeface="+mn-cs"/>
              </a:rPr>
              <a:t> </a:t>
            </a:r>
            <a:r>
              <a:rPr kumimoji="0" lang="nl-NL" altLang="nl-NL" sz="3600" b="1" i="0" u="none" strike="noStrike" kern="1200" cap="none" spc="0" normalizeH="0" baseline="0" noProof="0" dirty="0" err="1">
                <a:ln>
                  <a:noFill/>
                </a:ln>
                <a:solidFill>
                  <a:srgbClr val="FFFFFF"/>
                </a:solidFill>
                <a:effectLst/>
                <a:uLnTx/>
                <a:uFillTx/>
                <a:latin typeface="Calibri" charset="0"/>
                <a:ea typeface="+mn-ea"/>
                <a:cs typeface="+mn-cs"/>
              </a:rPr>
              <a:t>better</a:t>
            </a:r>
            <a:r>
              <a:rPr kumimoji="0" lang="nl-NL" altLang="nl-NL" sz="3600" b="1" i="0" u="none" strike="noStrike" kern="1200" cap="none" spc="0" normalizeH="0" baseline="0" noProof="0" dirty="0">
                <a:ln>
                  <a:noFill/>
                </a:ln>
                <a:solidFill>
                  <a:srgbClr val="FFFFFF"/>
                </a:solidFill>
                <a:effectLst/>
                <a:uLnTx/>
                <a:uFillTx/>
                <a:latin typeface="Calibri" charset="0"/>
                <a:ea typeface="+mn-ea"/>
                <a:cs typeface="+mn-cs"/>
              </a:rPr>
              <a:t> </a:t>
            </a:r>
            <a:r>
              <a:rPr kumimoji="0" lang="nl-NL" altLang="nl-NL" sz="3600" b="1" i="0" u="none" strike="noStrike" kern="1200" cap="none" spc="0" normalizeH="0" baseline="0" noProof="0" dirty="0" err="1">
                <a:ln>
                  <a:noFill/>
                </a:ln>
                <a:solidFill>
                  <a:srgbClr val="FFFFFF"/>
                </a:solidFill>
                <a:effectLst/>
                <a:uLnTx/>
                <a:uFillTx/>
                <a:latin typeface="Calibri" charset="0"/>
                <a:ea typeface="+mn-ea"/>
                <a:cs typeface="+mn-cs"/>
              </a:rPr>
              <a:t>all</a:t>
            </a:r>
            <a:r>
              <a:rPr kumimoji="0" lang="nl-NL" altLang="nl-NL" sz="3600" b="1" i="0" u="none" strike="noStrike" kern="1200" cap="none" spc="0" normalizeH="0" baseline="0" noProof="0" dirty="0">
                <a:ln>
                  <a:noFill/>
                </a:ln>
                <a:solidFill>
                  <a:srgbClr val="FFFFFF"/>
                </a:solidFill>
                <a:effectLst/>
                <a:uLnTx/>
                <a:uFillTx/>
                <a:latin typeface="Calibri" charset="0"/>
                <a:ea typeface="+mn-ea"/>
                <a:cs typeface="+mn-cs"/>
              </a:rPr>
              <a:t> </a:t>
            </a:r>
            <a:r>
              <a:rPr kumimoji="0" lang="nl-NL" altLang="nl-NL" sz="3600" b="1" i="0" u="none" strike="noStrike" kern="1200" cap="none" spc="0" normalizeH="0" baseline="0" noProof="0" dirty="0" err="1">
                <a:ln>
                  <a:noFill/>
                </a:ln>
                <a:solidFill>
                  <a:srgbClr val="FFFFFF"/>
                </a:solidFill>
                <a:effectLst/>
                <a:uLnTx/>
                <a:uFillTx/>
                <a:latin typeface="Calibri" charset="0"/>
                <a:ea typeface="+mn-ea"/>
                <a:cs typeface="+mn-cs"/>
              </a:rPr>
              <a:t>the</a:t>
            </a:r>
            <a:r>
              <a:rPr kumimoji="0" lang="nl-NL" altLang="nl-NL" sz="3600" b="1" i="0" u="none" strike="noStrike" kern="1200" cap="none" spc="0" normalizeH="0" baseline="0" noProof="0" dirty="0">
                <a:ln>
                  <a:noFill/>
                </a:ln>
                <a:solidFill>
                  <a:srgbClr val="FFFFFF"/>
                </a:solidFill>
                <a:effectLst/>
                <a:uLnTx/>
                <a:uFillTx/>
                <a:latin typeface="Calibri" charset="0"/>
                <a:ea typeface="+mn-ea"/>
                <a:cs typeface="+mn-cs"/>
              </a:rPr>
              <a:t> time</a:t>
            </a:r>
          </a:p>
          <a:p>
            <a:pPr marL="0" marR="0" lvl="0" indent="0" algn="l" defTabSz="914400" rtl="0" eaLnBrk="1" fontAlgn="auto" latinLnBrk="0" hangingPunct="1">
              <a:lnSpc>
                <a:spcPct val="100000"/>
              </a:lnSpc>
              <a:spcBef>
                <a:spcPct val="0"/>
              </a:spcBef>
              <a:spcAft>
                <a:spcPts val="0"/>
              </a:spcAft>
              <a:buClrTx/>
              <a:buSzTx/>
              <a:buFontTx/>
              <a:buNone/>
              <a:tabLst/>
              <a:defRPr/>
            </a:pPr>
            <a:r>
              <a:rPr lang="nl-NL" altLang="nl-NL" sz="3600" dirty="0" err="1">
                <a:solidFill>
                  <a:srgbClr val="FFFFFF"/>
                </a:solidFill>
              </a:rPr>
              <a:t>Working</a:t>
            </a:r>
            <a:r>
              <a:rPr lang="nl-NL" altLang="nl-NL" sz="3600" dirty="0">
                <a:solidFill>
                  <a:srgbClr val="FFFFFF"/>
                </a:solidFill>
              </a:rPr>
              <a:t> in flow</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3600" b="0" i="0" u="none" strike="noStrike" kern="1200" cap="none" spc="0" normalizeH="0" baseline="0" noProof="0" dirty="0" err="1">
                <a:ln>
                  <a:noFill/>
                </a:ln>
                <a:solidFill>
                  <a:srgbClr val="FFFFFF"/>
                </a:solidFill>
                <a:effectLst/>
                <a:uLnTx/>
                <a:uFillTx/>
                <a:latin typeface="Calibri" charset="0"/>
                <a:ea typeface="+mn-ea"/>
                <a:cs typeface="+mn-cs"/>
              </a:rPr>
              <a:t>Working</a:t>
            </a:r>
            <a:r>
              <a:rPr kumimoji="0" lang="nl-NL" altLang="nl-NL" sz="3600" b="0" i="0" u="none" strike="noStrike" kern="1200" cap="none" spc="0" normalizeH="0" baseline="0" noProof="0" dirty="0">
                <a:ln>
                  <a:noFill/>
                </a:ln>
                <a:solidFill>
                  <a:srgbClr val="FFFFFF"/>
                </a:solidFill>
                <a:effectLst/>
                <a:uLnTx/>
                <a:uFillTx/>
                <a:latin typeface="Calibri" charset="0"/>
                <a:ea typeface="+mn-ea"/>
                <a:cs typeface="+mn-cs"/>
              </a:rPr>
              <a:t> </a:t>
            </a:r>
            <a:r>
              <a:rPr lang="nl-NL" altLang="nl-NL" sz="3600" dirty="0">
                <a:solidFill>
                  <a:srgbClr val="FFFFFF"/>
                </a:solidFill>
              </a:rPr>
              <a:t>hard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3600" b="0" i="0" u="none" strike="noStrike" kern="1200" cap="none" spc="0" normalizeH="0" baseline="0" noProof="0" dirty="0" err="1">
                <a:ln>
                  <a:noFill/>
                </a:ln>
                <a:solidFill>
                  <a:srgbClr val="FFFFFF"/>
                </a:solidFill>
                <a:effectLst/>
                <a:uLnTx/>
                <a:uFillTx/>
                <a:latin typeface="Calibri" charset="0"/>
                <a:ea typeface="+mn-ea"/>
                <a:cs typeface="+mn-cs"/>
              </a:rPr>
              <a:t>Growth</a:t>
            </a:r>
            <a:r>
              <a:rPr kumimoji="0" lang="nl-NL" altLang="nl-NL" sz="3600" b="0" i="0" u="none" strike="noStrike" kern="1200" cap="none" spc="0" normalizeH="0" baseline="0" noProof="0" dirty="0">
                <a:ln>
                  <a:noFill/>
                </a:ln>
                <a:solidFill>
                  <a:srgbClr val="FFFFFF"/>
                </a:solidFill>
                <a:effectLst/>
                <a:uLnTx/>
                <a:uFillTx/>
                <a:latin typeface="Calibri" charset="0"/>
                <a:ea typeface="+mn-ea"/>
                <a:cs typeface="+mn-cs"/>
              </a:rPr>
              <a:t> </a:t>
            </a:r>
            <a:r>
              <a:rPr kumimoji="0" lang="nl-NL" altLang="nl-NL" sz="3600" b="0" i="0" u="none" strike="noStrike" kern="1200" cap="none" spc="0" normalizeH="0" baseline="0" noProof="0" dirty="0" err="1">
                <a:ln>
                  <a:noFill/>
                </a:ln>
                <a:solidFill>
                  <a:srgbClr val="FFFFFF"/>
                </a:solidFill>
                <a:effectLst/>
                <a:uLnTx/>
                <a:uFillTx/>
                <a:latin typeface="Calibri" charset="0"/>
                <a:ea typeface="+mn-ea"/>
                <a:cs typeface="+mn-cs"/>
              </a:rPr>
              <a:t>mindset</a:t>
            </a:r>
            <a:endParaRPr kumimoji="0" lang="nl-NL" altLang="nl-NL" sz="3600" b="0" i="0" u="none" strike="noStrike" kern="1200" cap="none" spc="0" normalizeH="0" baseline="0" noProof="0" dirty="0">
              <a:ln>
                <a:noFill/>
              </a:ln>
              <a:solidFill>
                <a:srgbClr val="FFFFFF"/>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3600" b="0" i="0" u="none" strike="noStrike" kern="1200" cap="none" spc="0" normalizeH="0" baseline="0" noProof="0" dirty="0">
              <a:ln>
                <a:noFill/>
              </a:ln>
              <a:solidFill>
                <a:srgbClr val="FFFFFF"/>
              </a:solidFill>
              <a:effectLst/>
              <a:uLnTx/>
              <a:uFillTx/>
              <a:latin typeface="Calibri" charset="0"/>
              <a:ea typeface="+mn-ea"/>
              <a:cs typeface="+mn-cs"/>
            </a:endParaRPr>
          </a:p>
        </p:txBody>
      </p:sp>
    </p:spTree>
    <p:extLst>
      <p:ext uri="{BB962C8B-B14F-4D97-AF65-F5344CB8AC3E}">
        <p14:creationId xmlns:p14="http://schemas.microsoft.com/office/powerpoint/2010/main" val="1588838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itel 1"/>
          <p:cNvSpPr>
            <a:spLocks noGrp="1"/>
          </p:cNvSpPr>
          <p:nvPr>
            <p:ph type="title"/>
          </p:nvPr>
        </p:nvSpPr>
        <p:spPr/>
        <p:txBody>
          <a:bodyPr/>
          <a:lstStyle/>
          <a:p>
            <a:pPr eaLnBrk="1" hangingPunct="1"/>
            <a:endParaRPr lang="nl-NL" altLang="nl-NL">
              <a:solidFill>
                <a:schemeClr val="bg1"/>
              </a:solidFill>
            </a:endParaRPr>
          </a:p>
        </p:txBody>
      </p:sp>
      <p:pic>
        <p:nvPicPr>
          <p:cNvPr id="283650" name="Picture 2" descr="C:\Users\xp\AppData\Local\Microsoft\Windows\Temporary Internet Files\Content.IE5\1HN342A0\MP90043875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83651" name="Tekstvak 4"/>
          <p:cNvSpPr txBox="1">
            <a:spLocks noChangeArrowheads="1"/>
          </p:cNvSpPr>
          <p:nvPr/>
        </p:nvSpPr>
        <p:spPr bwMode="auto">
          <a:xfrm>
            <a:off x="1691680" y="384473"/>
            <a:ext cx="54006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4000" b="1" i="0" u="none" strike="noStrike" kern="1200" cap="none" spc="0" normalizeH="0" baseline="0" noProof="0" dirty="0" err="1">
                <a:ln>
                  <a:noFill/>
                </a:ln>
                <a:solidFill>
                  <a:srgbClr val="FFFFFF"/>
                </a:solidFill>
                <a:effectLst/>
                <a:uLnTx/>
                <a:uFillTx/>
                <a:latin typeface="Calibri" charset="0"/>
                <a:ea typeface="+mn-ea"/>
                <a:cs typeface="+mn-cs"/>
              </a:rPr>
              <a:t>Uncertainty</a:t>
            </a:r>
            <a:r>
              <a:rPr kumimoji="0" lang="nl-NL" altLang="nl-NL" sz="4000" b="0" i="0" u="none" strike="noStrike" kern="1200" cap="none" spc="0" normalizeH="0" baseline="0" noProof="0" dirty="0">
                <a:ln>
                  <a:noFill/>
                </a:ln>
                <a:solidFill>
                  <a:srgbClr val="FFFFFF"/>
                </a:solidFill>
                <a:effectLst/>
                <a:uLnTx/>
                <a:uFillTx/>
                <a:latin typeface="Calibri" charset="0"/>
                <a:ea typeface="+mn-ea"/>
                <a:cs typeface="+mn-cs"/>
              </a:rPr>
              <a:t> is </a:t>
            </a:r>
            <a:r>
              <a:rPr kumimoji="0" lang="nl-NL" altLang="nl-NL" sz="4000" b="0" i="0" u="none" strike="noStrike" kern="1200" cap="none" spc="0" normalizeH="0" baseline="0" noProof="0" dirty="0" err="1">
                <a:ln>
                  <a:noFill/>
                </a:ln>
                <a:solidFill>
                  <a:srgbClr val="FFFFFF"/>
                </a:solidFill>
                <a:effectLst/>
                <a:uLnTx/>
                <a:uFillTx/>
                <a:latin typeface="Calibri" charset="0"/>
                <a:ea typeface="+mn-ea"/>
                <a:cs typeface="+mn-cs"/>
              </a:rPr>
              <a:t>very</a:t>
            </a:r>
            <a:r>
              <a:rPr kumimoji="0" lang="nl-NL" altLang="nl-NL" sz="4000" b="0" i="0" u="none" strike="noStrike" kern="1200" cap="none" spc="0" normalizeH="0" baseline="0" noProof="0" dirty="0">
                <a:ln>
                  <a:noFill/>
                </a:ln>
                <a:solidFill>
                  <a:srgbClr val="FFFFFF"/>
                </a:solidFill>
                <a:effectLst/>
                <a:uLnTx/>
                <a:uFillTx/>
                <a:latin typeface="Calibri" charset="0"/>
                <a:ea typeface="+mn-ea"/>
                <a:cs typeface="+mn-cs"/>
              </a:rPr>
              <a:t> </a:t>
            </a:r>
            <a:r>
              <a:rPr kumimoji="0" lang="nl-NL" altLang="nl-NL" sz="4000" b="0" i="0" u="none" strike="noStrike" kern="1200" cap="none" spc="0" normalizeH="0" baseline="0" noProof="0" dirty="0" err="1">
                <a:ln>
                  <a:noFill/>
                </a:ln>
                <a:solidFill>
                  <a:srgbClr val="FFFFFF"/>
                </a:solidFill>
                <a:effectLst/>
                <a:uLnTx/>
                <a:uFillTx/>
                <a:latin typeface="Calibri" charset="0"/>
                <a:ea typeface="+mn-ea"/>
                <a:cs typeface="+mn-cs"/>
              </a:rPr>
              <a:t>scary</a:t>
            </a:r>
            <a:endParaRPr kumimoji="0" lang="nl-NL" altLang="nl-NL" sz="4000" b="0" i="0" u="none" strike="noStrike" kern="1200" cap="none" spc="0" normalizeH="0" baseline="0" noProof="0" dirty="0">
              <a:ln>
                <a:noFill/>
              </a:ln>
              <a:solidFill>
                <a:srgbClr val="000000"/>
              </a:solidFill>
              <a:effectLst/>
              <a:uLnTx/>
              <a:uFillTx/>
              <a:latin typeface="Calibri"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nl-NL" altLang="nl-NL" sz="1400" b="0" i="0" u="none" strike="noStrike" kern="1200" cap="none" spc="0" normalizeH="0" baseline="0" noProof="0" dirty="0">
              <a:ln>
                <a:noFill/>
              </a:ln>
              <a:solidFill>
                <a:srgbClr val="FFFFFF"/>
              </a:solidFill>
              <a:effectLst/>
              <a:uLnTx/>
              <a:uFillTx/>
              <a:latin typeface="Calibri" charset="0"/>
              <a:ea typeface="+mn-ea"/>
              <a:cs typeface="+mn-cs"/>
            </a:endParaRPr>
          </a:p>
        </p:txBody>
      </p:sp>
    </p:spTree>
    <p:extLst>
      <p:ext uri="{BB962C8B-B14F-4D97-AF65-F5344CB8AC3E}">
        <p14:creationId xmlns:p14="http://schemas.microsoft.com/office/powerpoint/2010/main" val="1547016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itel 1"/>
          <p:cNvSpPr>
            <a:spLocks noGrp="1"/>
          </p:cNvSpPr>
          <p:nvPr>
            <p:ph type="title"/>
          </p:nvPr>
        </p:nvSpPr>
        <p:spPr/>
        <p:txBody>
          <a:bodyPr/>
          <a:lstStyle/>
          <a:p>
            <a:pPr eaLnBrk="1" hangingPunct="1"/>
            <a:endParaRPr lang="nl-NL" altLang="nl-NL"/>
          </a:p>
        </p:txBody>
      </p:sp>
      <p:pic>
        <p:nvPicPr>
          <p:cNvPr id="284674" name="Picture 3" descr="C:\Users\xp\AppData\Local\Microsoft\Windows\Temporary Internet Files\Content.IE5\145K8GVI\MP9004028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9"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5" name="Tekstvak 4"/>
          <p:cNvSpPr txBox="1">
            <a:spLocks noChangeArrowheads="1"/>
          </p:cNvSpPr>
          <p:nvPr/>
        </p:nvSpPr>
        <p:spPr bwMode="auto">
          <a:xfrm>
            <a:off x="457200" y="1212660"/>
            <a:ext cx="338455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altLang="nl-NL" sz="4800" b="1" dirty="0" err="1">
                <a:solidFill>
                  <a:srgbClr val="1F497D"/>
                </a:solidFill>
              </a:rPr>
              <a:t>Justice</a:t>
            </a:r>
            <a:endParaRPr kumimoji="0" lang="nl-NL" altLang="nl-NL" sz="4800" b="1" i="0" u="none" strike="noStrike" kern="1200" cap="none" spc="0" normalizeH="0" baseline="0" noProof="0" dirty="0">
              <a:ln>
                <a:noFill/>
              </a:ln>
              <a:solidFill>
                <a:srgbClr val="1F497D"/>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4800" b="1" i="0" u="none" strike="noStrike" kern="1200" cap="none" spc="0" normalizeH="0" baseline="0" noProof="0" dirty="0">
              <a:ln>
                <a:noFill/>
              </a:ln>
              <a:solidFill>
                <a:srgbClr val="1F497D"/>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b="1" i="0" u="none" strike="noStrike" kern="1200" cap="none" spc="0" normalizeH="0" baseline="0" noProof="0" dirty="0">
              <a:ln>
                <a:noFill/>
              </a:ln>
              <a:solidFill>
                <a:srgbClr val="1F497D"/>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b="1" i="0" u="none" strike="noStrike" kern="1200" cap="none" spc="0" normalizeH="0" baseline="0" noProof="0" dirty="0">
              <a:ln>
                <a:noFill/>
              </a:ln>
              <a:solidFill>
                <a:srgbClr val="1F497D"/>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Char char="-"/>
              <a:tabLst/>
              <a:defRPr/>
            </a:pPr>
            <a:endParaRPr kumimoji="0" lang="nl-NL" altLang="nl-NL" b="1" i="0" u="none" strike="noStrike" kern="1200" cap="none" spc="0" normalizeH="0" baseline="0" noProof="0" dirty="0">
              <a:ln>
                <a:noFill/>
              </a:ln>
              <a:solidFill>
                <a:srgbClr val="FFFFFF"/>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nl-NL" altLang="nl-NL" b="1" i="0" u="none" strike="noStrike" kern="1200" cap="none" spc="0" normalizeH="0" baseline="0" noProof="0" dirty="0">
                <a:ln>
                  <a:noFill/>
                </a:ln>
                <a:solidFill>
                  <a:srgbClr val="FFFFFF"/>
                </a:solidFill>
                <a:effectLst/>
                <a:uLnTx/>
                <a:uFillTx/>
                <a:latin typeface="Calibri" charset="0"/>
                <a:ea typeface="+mn-ea"/>
                <a:cs typeface="+mn-cs"/>
              </a:rPr>
              <a:t> Recept:……….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b="0" i="0" u="none" strike="noStrike" kern="1200" cap="none" spc="0" normalizeH="0" baseline="0" noProof="0" dirty="0">
              <a:ln>
                <a:noFill/>
              </a:ln>
              <a:solidFill>
                <a:srgbClr val="FFFFFF"/>
              </a:solidFill>
              <a:effectLst/>
              <a:uLnTx/>
              <a:uFillTx/>
              <a:latin typeface="Calibri" charset="0"/>
              <a:ea typeface="+mn-ea"/>
              <a:cs typeface="+mn-cs"/>
            </a:endParaRPr>
          </a:p>
        </p:txBody>
      </p:sp>
      <p:sp>
        <p:nvSpPr>
          <p:cNvPr id="284676" name="Tekstvak 4"/>
          <p:cNvSpPr txBox="1">
            <a:spLocks noChangeArrowheads="1"/>
          </p:cNvSpPr>
          <p:nvPr/>
        </p:nvSpPr>
        <p:spPr bwMode="auto">
          <a:xfrm>
            <a:off x="6322220" y="458608"/>
            <a:ext cx="236458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 typeface="Arial" charset="0"/>
              <a:buChar char="•"/>
              <a:tabLst/>
              <a:defRPr/>
            </a:pPr>
            <a:r>
              <a:rPr kumimoji="0" lang="nl-NL" altLang="nl-NL" sz="2800" i="0" u="none" strike="noStrike" kern="1200" cap="none" spc="0" normalizeH="0" baseline="0" noProof="0" dirty="0">
                <a:ln>
                  <a:noFill/>
                </a:ln>
                <a:solidFill>
                  <a:srgbClr val="1F497D"/>
                </a:solidFill>
                <a:effectLst/>
                <a:uLnTx/>
                <a:uFillTx/>
                <a:latin typeface="Calibri" charset="0"/>
                <a:ea typeface="+mn-ea"/>
                <a:cs typeface="+mn-cs"/>
              </a:rPr>
              <a:t>Extra strong </a:t>
            </a:r>
            <a:r>
              <a:rPr kumimoji="0" lang="nl-NL" altLang="nl-NL" sz="2800" i="0" u="none" strike="noStrike" kern="1200" cap="none" spc="0" normalizeH="0" baseline="0" noProof="0" dirty="0" err="1">
                <a:ln>
                  <a:noFill/>
                </a:ln>
                <a:solidFill>
                  <a:srgbClr val="1F497D"/>
                </a:solidFill>
                <a:effectLst/>
                <a:uLnTx/>
                <a:uFillTx/>
                <a:latin typeface="Calibri" charset="0"/>
                <a:ea typeface="+mn-ea"/>
                <a:cs typeface="+mn-cs"/>
              </a:rPr>
              <a:t>when</a:t>
            </a:r>
            <a:r>
              <a:rPr kumimoji="0" lang="nl-NL" altLang="nl-NL" sz="2800" i="0" u="none" strike="noStrike" kern="1200" cap="none" spc="0" normalizeH="0" baseline="0" noProof="0" dirty="0">
                <a:ln>
                  <a:noFill/>
                </a:ln>
                <a:solidFill>
                  <a:srgbClr val="1F497D"/>
                </a:solidFill>
                <a:effectLst/>
                <a:uLnTx/>
                <a:uFillTx/>
                <a:latin typeface="Calibri" charset="0"/>
                <a:ea typeface="+mn-ea"/>
                <a:cs typeface="+mn-cs"/>
              </a:rPr>
              <a:t> in </a:t>
            </a:r>
            <a:r>
              <a:rPr kumimoji="0" lang="nl-NL" altLang="nl-NL" sz="2800" i="0" u="none" strike="noStrike" kern="1200" cap="none" spc="0" normalizeH="0" baseline="0" noProof="0" dirty="0" err="1">
                <a:ln>
                  <a:noFill/>
                </a:ln>
                <a:solidFill>
                  <a:srgbClr val="1F497D"/>
                </a:solidFill>
                <a:effectLst/>
                <a:uLnTx/>
                <a:uFillTx/>
                <a:latin typeface="Calibri" charset="0"/>
                <a:ea typeface="+mn-ea"/>
                <a:cs typeface="+mn-cs"/>
              </a:rPr>
              <a:t>combination</a:t>
            </a:r>
            <a:r>
              <a:rPr kumimoji="0" lang="nl-NL" altLang="nl-NL" sz="2800" i="0" u="none" strike="noStrike" kern="1200" cap="none" spc="0" normalizeH="0" baseline="0" noProof="0" dirty="0">
                <a:ln>
                  <a:noFill/>
                </a:ln>
                <a:solidFill>
                  <a:srgbClr val="1F497D"/>
                </a:solidFill>
                <a:effectLst/>
                <a:uLnTx/>
                <a:uFillTx/>
                <a:latin typeface="Calibri" charset="0"/>
                <a:ea typeface="+mn-ea"/>
                <a:cs typeface="+mn-cs"/>
              </a:rPr>
              <a:t> </a:t>
            </a:r>
            <a:r>
              <a:rPr kumimoji="0" lang="nl-NL" altLang="nl-NL" sz="2800" i="0" u="none" strike="noStrike" kern="1200" cap="none" spc="0" normalizeH="0" baseline="0" noProof="0" dirty="0" err="1">
                <a:ln>
                  <a:noFill/>
                </a:ln>
                <a:solidFill>
                  <a:srgbClr val="1F497D"/>
                </a:solidFill>
                <a:effectLst/>
                <a:uLnTx/>
                <a:uFillTx/>
                <a:latin typeface="Calibri" charset="0"/>
                <a:ea typeface="+mn-ea"/>
                <a:cs typeface="+mn-cs"/>
              </a:rPr>
              <a:t>with</a:t>
            </a:r>
            <a:r>
              <a:rPr kumimoji="0" lang="nl-NL" altLang="nl-NL" sz="2800" i="0" u="none" strike="noStrike" kern="1200" cap="none" spc="0" normalizeH="0" baseline="0" noProof="0" dirty="0">
                <a:ln>
                  <a:noFill/>
                </a:ln>
                <a:solidFill>
                  <a:srgbClr val="1F497D"/>
                </a:solidFill>
                <a:effectLst/>
                <a:uLnTx/>
                <a:uFillTx/>
                <a:latin typeface="Calibri" charset="0"/>
                <a:ea typeface="+mn-ea"/>
                <a:cs typeface="+mn-cs"/>
              </a:rPr>
              <a:t> </a:t>
            </a:r>
            <a:r>
              <a:rPr kumimoji="0" lang="nl-NL" altLang="nl-NL" sz="2800" i="0" u="none" strike="noStrike" kern="1200" cap="none" spc="0" normalizeH="0" baseline="0" noProof="0" dirty="0" err="1">
                <a:ln>
                  <a:noFill/>
                </a:ln>
                <a:solidFill>
                  <a:srgbClr val="1F497D"/>
                </a:solidFill>
                <a:effectLst/>
                <a:uLnTx/>
                <a:uFillTx/>
                <a:latin typeface="Calibri" charset="0"/>
                <a:ea typeface="+mn-ea"/>
                <a:cs typeface="+mn-cs"/>
              </a:rPr>
              <a:t>other</a:t>
            </a:r>
            <a:r>
              <a:rPr kumimoji="0" lang="nl-NL" altLang="nl-NL" sz="2800" i="0" u="none" strike="noStrike" kern="1200" cap="none" spc="0" normalizeH="0" baseline="0" noProof="0" dirty="0">
                <a:ln>
                  <a:noFill/>
                </a:ln>
                <a:solidFill>
                  <a:srgbClr val="1F497D"/>
                </a:solidFill>
                <a:effectLst/>
                <a:uLnTx/>
                <a:uFillTx/>
                <a:latin typeface="Calibri" charset="0"/>
                <a:ea typeface="+mn-ea"/>
                <a:cs typeface="+mn-cs"/>
              </a:rPr>
              <a:t> factors</a:t>
            </a:r>
          </a:p>
          <a:p>
            <a:pPr marL="0" marR="0" lvl="0" indent="0" algn="l" defTabSz="914400" rtl="0" eaLnBrk="1" fontAlgn="auto" latinLnBrk="0" hangingPunct="1">
              <a:lnSpc>
                <a:spcPct val="100000"/>
              </a:lnSpc>
              <a:spcBef>
                <a:spcPct val="0"/>
              </a:spcBef>
              <a:spcAft>
                <a:spcPts val="0"/>
              </a:spcAft>
              <a:buClrTx/>
              <a:buSzTx/>
              <a:buFont typeface="Arial" charset="0"/>
              <a:buChar char="•"/>
              <a:tabLst/>
              <a:defRPr/>
            </a:pPr>
            <a:r>
              <a:rPr kumimoji="0" lang="nl-NL" altLang="nl-NL" sz="2800" i="0" u="none" strike="noStrike" kern="1200" cap="none" spc="0" normalizeH="0" baseline="0" noProof="0" dirty="0">
                <a:ln>
                  <a:noFill/>
                </a:ln>
                <a:solidFill>
                  <a:srgbClr val="1F497D"/>
                </a:solidFill>
                <a:effectLst/>
                <a:uLnTx/>
                <a:uFillTx/>
                <a:latin typeface="Calibri" charset="0"/>
                <a:ea typeface="+mn-ea"/>
                <a:cs typeface="+mn-cs"/>
              </a:rPr>
              <a:t> </a:t>
            </a:r>
            <a:r>
              <a:rPr kumimoji="0" lang="nl-NL" altLang="nl-NL" sz="2800" i="0" u="none" strike="noStrike" kern="1200" cap="none" spc="0" normalizeH="0" baseline="0" noProof="0" dirty="0" err="1">
                <a:ln>
                  <a:noFill/>
                </a:ln>
                <a:solidFill>
                  <a:srgbClr val="1F497D"/>
                </a:solidFill>
                <a:effectLst/>
                <a:uLnTx/>
                <a:uFillTx/>
                <a:latin typeface="Calibri" charset="0"/>
                <a:ea typeface="+mn-ea"/>
                <a:cs typeface="+mn-cs"/>
              </a:rPr>
              <a:t>Activates</a:t>
            </a:r>
            <a:r>
              <a:rPr kumimoji="0" lang="nl-NL" altLang="nl-NL" sz="2800" i="0" u="none" strike="noStrike" kern="1200" cap="none" spc="0" normalizeH="0" baseline="0" noProof="0" dirty="0">
                <a:ln>
                  <a:noFill/>
                </a:ln>
                <a:solidFill>
                  <a:srgbClr val="1F497D"/>
                </a:solidFill>
                <a:effectLst/>
                <a:uLnTx/>
                <a:uFillTx/>
                <a:latin typeface="Calibri" charset="0"/>
                <a:ea typeface="+mn-ea"/>
                <a:cs typeface="+mn-cs"/>
              </a:rPr>
              <a:t> </a:t>
            </a:r>
            <a:r>
              <a:rPr kumimoji="0" lang="nl-NL" altLang="nl-NL" sz="2800" i="0" u="none" strike="noStrike" kern="1200" cap="none" spc="0" normalizeH="0" baseline="0" noProof="0" dirty="0" err="1">
                <a:ln>
                  <a:noFill/>
                </a:ln>
                <a:solidFill>
                  <a:srgbClr val="1F497D"/>
                </a:solidFill>
                <a:effectLst/>
                <a:uLnTx/>
                <a:uFillTx/>
                <a:latin typeface="Calibri" charset="0"/>
                <a:ea typeface="+mn-ea"/>
                <a:cs typeface="+mn-cs"/>
              </a:rPr>
              <a:t>brain</a:t>
            </a:r>
            <a:r>
              <a:rPr kumimoji="0" lang="nl-NL" altLang="nl-NL" sz="2800" i="0" u="none" strike="noStrike" kern="1200" cap="none" spc="0" normalizeH="0" baseline="0" noProof="0" dirty="0">
                <a:ln>
                  <a:noFill/>
                </a:ln>
                <a:solidFill>
                  <a:srgbClr val="1F497D"/>
                </a:solidFill>
                <a:effectLst/>
                <a:uLnTx/>
                <a:uFillTx/>
                <a:latin typeface="Calibri" charset="0"/>
                <a:ea typeface="+mn-ea"/>
                <a:cs typeface="+mn-cs"/>
              </a:rPr>
              <a:t> </a:t>
            </a:r>
            <a:r>
              <a:rPr kumimoji="0" lang="nl-NL" altLang="nl-NL" sz="2800" i="0" u="none" strike="noStrike" kern="1200" cap="none" spc="0" normalizeH="0" baseline="0" noProof="0" dirty="0" err="1">
                <a:ln>
                  <a:noFill/>
                </a:ln>
                <a:solidFill>
                  <a:srgbClr val="1F497D"/>
                </a:solidFill>
                <a:effectLst/>
                <a:uLnTx/>
                <a:uFillTx/>
                <a:latin typeface="Calibri" charset="0"/>
                <a:ea typeface="+mn-ea"/>
                <a:cs typeface="+mn-cs"/>
              </a:rPr>
              <a:t>regions</a:t>
            </a:r>
            <a:r>
              <a:rPr kumimoji="0" lang="nl-NL" altLang="nl-NL" sz="2800" i="0" u="none" strike="noStrike" kern="1200" cap="none" spc="0" normalizeH="0" baseline="0" noProof="0" dirty="0">
                <a:ln>
                  <a:noFill/>
                </a:ln>
                <a:solidFill>
                  <a:srgbClr val="1F497D"/>
                </a:solidFill>
                <a:effectLst/>
                <a:uLnTx/>
                <a:uFillTx/>
                <a:latin typeface="Calibri" charset="0"/>
                <a:ea typeface="+mn-ea"/>
                <a:cs typeface="+mn-cs"/>
              </a:rPr>
              <a:t> </a:t>
            </a:r>
            <a:r>
              <a:rPr kumimoji="0" lang="nl-NL" altLang="nl-NL" sz="2800" i="0" u="none" strike="noStrike" kern="1200" cap="none" spc="0" normalizeH="0" baseline="0" noProof="0" dirty="0" err="1">
                <a:ln>
                  <a:noFill/>
                </a:ln>
                <a:solidFill>
                  <a:srgbClr val="1F497D"/>
                </a:solidFill>
                <a:effectLst/>
                <a:uLnTx/>
                <a:uFillTx/>
                <a:latin typeface="Calibri" charset="0"/>
                <a:ea typeface="+mn-ea"/>
                <a:cs typeface="+mn-cs"/>
              </a:rPr>
              <a:t>that</a:t>
            </a:r>
            <a:r>
              <a:rPr kumimoji="0" lang="nl-NL" altLang="nl-NL" sz="2800" i="0" u="none" strike="noStrike" kern="1200" cap="none" spc="0" normalizeH="0" baseline="0" noProof="0" dirty="0">
                <a:ln>
                  <a:noFill/>
                </a:ln>
                <a:solidFill>
                  <a:srgbClr val="1F497D"/>
                </a:solidFill>
                <a:effectLst/>
                <a:uLnTx/>
                <a:uFillTx/>
                <a:latin typeface="Calibri" charset="0"/>
                <a:ea typeface="+mn-ea"/>
                <a:cs typeface="+mn-cs"/>
              </a:rPr>
              <a:t> produce </a:t>
            </a:r>
            <a:r>
              <a:rPr kumimoji="0" lang="nl-NL" altLang="nl-NL" sz="2800" i="0" u="none" strike="noStrike" kern="1200" cap="none" spc="0" normalizeH="0" baseline="0" noProof="0" dirty="0" err="1">
                <a:ln>
                  <a:noFill/>
                </a:ln>
                <a:solidFill>
                  <a:srgbClr val="1F497D"/>
                </a:solidFill>
                <a:effectLst/>
                <a:uLnTx/>
                <a:uFillTx/>
                <a:latin typeface="Calibri" charset="0"/>
                <a:ea typeface="+mn-ea"/>
                <a:cs typeface="+mn-cs"/>
              </a:rPr>
              <a:t>pain</a:t>
            </a:r>
            <a:endParaRPr kumimoji="0" lang="nl-NL" altLang="nl-NL" sz="2800" i="0" u="none" strike="noStrike" kern="1200" cap="none" spc="0" normalizeH="0" baseline="0" noProof="0" dirty="0">
              <a:ln>
                <a:noFill/>
              </a:ln>
              <a:solidFill>
                <a:srgbClr val="1F497D"/>
              </a:solidFill>
              <a:effectLst/>
              <a:uLnTx/>
              <a:uFillTx/>
              <a:latin typeface="Calibri" charset="0"/>
              <a:ea typeface="+mn-ea"/>
              <a:cs typeface="+mn-cs"/>
            </a:endParaRPr>
          </a:p>
        </p:txBody>
      </p:sp>
    </p:spTree>
    <p:extLst>
      <p:ext uri="{BB962C8B-B14F-4D97-AF65-F5344CB8AC3E}">
        <p14:creationId xmlns:p14="http://schemas.microsoft.com/office/powerpoint/2010/main" val="17655644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7" name="Picture 4" descr="C:\Users\xp\AppData\Local\Microsoft\Windows\Temporary Internet Files\Content.IE5\RJWDED6S\MP90042774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84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698" name="Rechthoek 5"/>
          <p:cNvSpPr>
            <a:spLocks noChangeArrowheads="1"/>
          </p:cNvSpPr>
          <p:nvPr/>
        </p:nvSpPr>
        <p:spPr bwMode="auto">
          <a:xfrm>
            <a:off x="5508625" y="1268413"/>
            <a:ext cx="363537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altLang="nl-NL" sz="6000" b="1" dirty="0" err="1">
                <a:solidFill>
                  <a:srgbClr val="FFFFFF"/>
                </a:solidFill>
              </a:rPr>
              <a:t>Meaning</a:t>
            </a:r>
            <a:r>
              <a:rPr kumimoji="0" lang="nl-NL" altLang="nl-NL" sz="6000" b="1" i="0" u="none" strike="noStrike" kern="1200" cap="none" spc="0" normalizeH="0" baseline="0" noProof="0" dirty="0">
                <a:ln>
                  <a:noFill/>
                </a:ln>
                <a:solidFill>
                  <a:srgbClr val="FFFFFF"/>
                </a:solidFill>
                <a:effectLst/>
                <a:uLnTx/>
                <a:uFillTx/>
                <a:latin typeface="Calibri" charset="0"/>
                <a:ea typeface="+mn-ea"/>
                <a:cs typeface="+mn-cs"/>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3200" b="1" i="0" u="none" strike="noStrike" kern="1200" cap="none" spc="0" normalizeH="0" baseline="0" noProof="0" dirty="0">
              <a:ln>
                <a:noFill/>
              </a:ln>
              <a:solidFill>
                <a:srgbClr val="FFFFFF"/>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charset="0"/>
              <a:buChar char="•"/>
              <a:tabLst/>
              <a:defRPr/>
            </a:pPr>
            <a:r>
              <a:rPr kumimoji="0" lang="nl-NL" altLang="nl-NL" sz="3200" b="1" i="0" u="none" strike="noStrike" kern="1200" cap="none" spc="0" normalizeH="0" baseline="0" noProof="0" dirty="0">
                <a:ln>
                  <a:noFill/>
                </a:ln>
                <a:solidFill>
                  <a:srgbClr val="FFFFFF"/>
                </a:solidFill>
                <a:effectLst/>
                <a:uLnTx/>
                <a:uFillTx/>
                <a:latin typeface="Calibri" charset="0"/>
                <a:ea typeface="+mn-ea"/>
                <a:cs typeface="+mn-cs"/>
              </a:rPr>
              <a:t> </a:t>
            </a:r>
            <a:r>
              <a:rPr lang="nl-NL" altLang="nl-NL" b="1" dirty="0" err="1">
                <a:solidFill>
                  <a:srgbClr val="FFFFFF"/>
                </a:solidFill>
              </a:rPr>
              <a:t>recognition</a:t>
            </a:r>
            <a:r>
              <a:rPr lang="nl-NL" altLang="nl-NL" b="1" dirty="0">
                <a:solidFill>
                  <a:srgbClr val="FFFFFF"/>
                </a:solidFill>
              </a:rPr>
              <a:t> </a:t>
            </a:r>
            <a:r>
              <a:rPr lang="nl-NL" altLang="nl-NL" b="1" dirty="0" err="1">
                <a:solidFill>
                  <a:srgbClr val="FFFFFF"/>
                </a:solidFill>
              </a:rPr>
              <a:t>for</a:t>
            </a:r>
            <a:r>
              <a:rPr lang="nl-NL" altLang="nl-NL" b="1" dirty="0">
                <a:solidFill>
                  <a:srgbClr val="FFFFFF"/>
                </a:solidFill>
              </a:rPr>
              <a:t> </a:t>
            </a:r>
            <a:r>
              <a:rPr lang="nl-NL" altLang="nl-NL" b="1" dirty="0" err="1">
                <a:solidFill>
                  <a:srgbClr val="FFFFFF"/>
                </a:solidFill>
              </a:rPr>
              <a:t>what</a:t>
            </a:r>
            <a:r>
              <a:rPr lang="nl-NL" altLang="nl-NL" b="1" dirty="0">
                <a:solidFill>
                  <a:srgbClr val="FFFFFF"/>
                </a:solidFill>
              </a:rPr>
              <a:t> </a:t>
            </a:r>
            <a:r>
              <a:rPr lang="nl-NL" altLang="nl-NL" b="1" dirty="0" err="1">
                <a:solidFill>
                  <a:srgbClr val="FFFFFF"/>
                </a:solidFill>
              </a:rPr>
              <a:t>you</a:t>
            </a:r>
            <a:r>
              <a:rPr lang="nl-NL" altLang="nl-NL" b="1" dirty="0">
                <a:solidFill>
                  <a:srgbClr val="FFFFFF"/>
                </a:solidFill>
              </a:rPr>
              <a:t> do</a:t>
            </a:r>
            <a:endParaRPr kumimoji="0" lang="nl-NL" altLang="nl-NL" sz="3200" b="1" i="0" u="none" strike="noStrike" kern="1200" cap="none" spc="0" normalizeH="0" baseline="0" noProof="0" dirty="0">
              <a:ln>
                <a:noFill/>
              </a:ln>
              <a:solidFill>
                <a:srgbClr val="FFFFFF"/>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charset="0"/>
              <a:buChar char="•"/>
              <a:tabLst/>
              <a:defRPr/>
            </a:pPr>
            <a:r>
              <a:rPr kumimoji="0" lang="nl-NL" altLang="nl-NL" sz="3200" b="1" i="0" u="none" strike="noStrike" kern="1200" cap="none" spc="0" normalizeH="0" baseline="0" noProof="0" dirty="0">
                <a:ln>
                  <a:noFill/>
                </a:ln>
                <a:solidFill>
                  <a:srgbClr val="FFFFFF"/>
                </a:solidFill>
                <a:effectLst/>
                <a:uLnTx/>
                <a:uFillTx/>
                <a:latin typeface="Calibri" charset="0"/>
                <a:ea typeface="+mn-ea"/>
                <a:cs typeface="+mn-cs"/>
              </a:rPr>
              <a:t> </a:t>
            </a:r>
            <a:r>
              <a:rPr kumimoji="0" lang="nl-NL" altLang="nl-NL" sz="3200" b="1" i="0" u="none" strike="noStrike" kern="1200" cap="none" spc="0" normalizeH="0" baseline="0" noProof="0" dirty="0" err="1">
                <a:ln>
                  <a:noFill/>
                </a:ln>
                <a:solidFill>
                  <a:srgbClr val="FFFFFF"/>
                </a:solidFill>
                <a:effectLst/>
                <a:uLnTx/>
                <a:uFillTx/>
                <a:latin typeface="Calibri" charset="0"/>
                <a:ea typeface="+mn-ea"/>
                <a:cs typeface="+mn-cs"/>
              </a:rPr>
              <a:t>contribute</a:t>
            </a:r>
            <a:r>
              <a:rPr kumimoji="0" lang="nl-NL" altLang="nl-NL" sz="3200" b="1" i="0" u="none" strike="noStrike" kern="1200" cap="none" spc="0" normalizeH="0" baseline="0" noProof="0" dirty="0">
                <a:ln>
                  <a:noFill/>
                </a:ln>
                <a:solidFill>
                  <a:srgbClr val="FFFFFF"/>
                </a:solidFill>
                <a:effectLst/>
                <a:uLnTx/>
                <a:uFillTx/>
                <a:latin typeface="Calibri" charset="0"/>
                <a:ea typeface="+mn-ea"/>
                <a:cs typeface="+mn-cs"/>
              </a:rPr>
              <a:t> </a:t>
            </a:r>
            <a:r>
              <a:rPr kumimoji="0" lang="nl-NL" altLang="nl-NL" sz="3200" b="1" i="0" u="none" strike="noStrike" kern="1200" cap="none" spc="0" normalizeH="0" baseline="0" noProof="0" dirty="0" err="1">
                <a:ln>
                  <a:noFill/>
                </a:ln>
                <a:solidFill>
                  <a:srgbClr val="FFFFFF"/>
                </a:solidFill>
                <a:effectLst/>
                <a:uLnTx/>
                <a:uFillTx/>
                <a:latin typeface="Calibri" charset="0"/>
                <a:ea typeface="+mn-ea"/>
                <a:cs typeface="+mn-cs"/>
              </a:rPr>
              <a:t>to</a:t>
            </a:r>
            <a:r>
              <a:rPr kumimoji="0" lang="nl-NL" altLang="nl-NL" sz="3200" b="1" i="0" u="none" strike="noStrike" kern="1200" cap="none" spc="0" normalizeH="0" baseline="0" noProof="0" dirty="0">
                <a:ln>
                  <a:noFill/>
                </a:ln>
                <a:solidFill>
                  <a:srgbClr val="FFFFFF"/>
                </a:solidFill>
                <a:effectLst/>
                <a:uLnTx/>
                <a:uFillTx/>
                <a:latin typeface="Calibri" charset="0"/>
                <a:ea typeface="+mn-ea"/>
                <a:cs typeface="+mn-cs"/>
              </a:rPr>
              <a:t> a </a:t>
            </a:r>
            <a:r>
              <a:rPr kumimoji="0" lang="nl-NL" altLang="nl-NL" sz="3200" b="1" i="0" u="none" strike="noStrike" kern="1200" cap="none" spc="0" normalizeH="0" baseline="0" noProof="0" dirty="0" err="1">
                <a:ln>
                  <a:noFill/>
                </a:ln>
                <a:solidFill>
                  <a:srgbClr val="FFFFFF"/>
                </a:solidFill>
                <a:effectLst/>
                <a:uLnTx/>
                <a:uFillTx/>
                <a:latin typeface="Calibri" charset="0"/>
                <a:ea typeface="+mn-ea"/>
                <a:cs typeface="+mn-cs"/>
              </a:rPr>
              <a:t>higher</a:t>
            </a:r>
            <a:r>
              <a:rPr kumimoji="0" lang="nl-NL" altLang="nl-NL" sz="3200" b="1" i="0" u="none" strike="noStrike" kern="1200" cap="none" spc="0" normalizeH="0" baseline="0" noProof="0" dirty="0">
                <a:ln>
                  <a:noFill/>
                </a:ln>
                <a:solidFill>
                  <a:srgbClr val="FFFFFF"/>
                </a:solidFill>
                <a:effectLst/>
                <a:uLnTx/>
                <a:uFillTx/>
                <a:latin typeface="Calibri" charset="0"/>
                <a:ea typeface="+mn-ea"/>
                <a:cs typeface="+mn-cs"/>
              </a:rPr>
              <a:t> goal</a:t>
            </a:r>
          </a:p>
        </p:txBody>
      </p:sp>
    </p:spTree>
    <p:extLst>
      <p:ext uri="{BB962C8B-B14F-4D97-AF65-F5344CB8AC3E}">
        <p14:creationId xmlns:p14="http://schemas.microsoft.com/office/powerpoint/2010/main" val="1765664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9076" name="Tekstvak 13"/>
          <p:cNvSpPr txBox="1">
            <a:spLocks noChangeArrowheads="1"/>
          </p:cNvSpPr>
          <p:nvPr/>
        </p:nvSpPr>
        <p:spPr bwMode="auto">
          <a:xfrm>
            <a:off x="791580" y="614442"/>
            <a:ext cx="75608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defRPr/>
            </a:pPr>
            <a:r>
              <a:rPr lang="nl-NL" altLang="nl-NL" sz="3600" b="1" dirty="0">
                <a:solidFill>
                  <a:srgbClr val="92D050"/>
                </a:solidFill>
                <a:cs typeface="Arial" panose="020B0604020202020204" pitchFamily="34" charset="0"/>
              </a:rPr>
              <a:t>“I </a:t>
            </a:r>
            <a:r>
              <a:rPr lang="nl-NL" altLang="nl-NL" sz="3600" b="1" dirty="0" err="1">
                <a:solidFill>
                  <a:srgbClr val="92D050"/>
                </a:solidFill>
                <a:cs typeface="Arial" panose="020B0604020202020204" pitchFamily="34" charset="0"/>
              </a:rPr>
              <a:t>believe</a:t>
            </a:r>
            <a:r>
              <a:rPr lang="nl-NL" altLang="nl-NL" sz="3600" b="1" dirty="0">
                <a:solidFill>
                  <a:srgbClr val="92D050"/>
                </a:solidFill>
                <a:cs typeface="Arial" panose="020B0604020202020204" pitchFamily="34" charset="0"/>
              </a:rPr>
              <a:t> </a:t>
            </a:r>
            <a:r>
              <a:rPr lang="nl-NL" altLang="nl-NL" sz="3600" b="1" dirty="0" err="1">
                <a:solidFill>
                  <a:srgbClr val="92D050"/>
                </a:solidFill>
                <a:cs typeface="Arial" panose="020B0604020202020204" pitchFamily="34" charset="0"/>
              </a:rPr>
              <a:t>that</a:t>
            </a:r>
            <a:r>
              <a:rPr lang="nl-NL" altLang="nl-NL" sz="3600" b="1" dirty="0">
                <a:solidFill>
                  <a:srgbClr val="92D050"/>
                </a:solidFill>
                <a:cs typeface="Arial" panose="020B0604020202020204" pitchFamily="34" charset="0"/>
              </a:rPr>
              <a:t> </a:t>
            </a:r>
            <a:r>
              <a:rPr lang="nl-NL" altLang="nl-NL" sz="3600" b="1" dirty="0" err="1">
                <a:solidFill>
                  <a:srgbClr val="92D050"/>
                </a:solidFill>
                <a:cs typeface="Arial" panose="020B0604020202020204" pitchFamily="34" charset="0"/>
              </a:rPr>
              <a:t>everybody</a:t>
            </a:r>
            <a:r>
              <a:rPr lang="nl-NL" altLang="nl-NL" sz="3600" b="1" dirty="0">
                <a:solidFill>
                  <a:srgbClr val="92D050"/>
                </a:solidFill>
                <a:cs typeface="Arial" panose="020B0604020202020204" pitchFamily="34" charset="0"/>
              </a:rPr>
              <a:t> </a:t>
            </a:r>
            <a:r>
              <a:rPr lang="nl-NL" altLang="nl-NL" sz="3600" b="1" dirty="0" err="1">
                <a:solidFill>
                  <a:srgbClr val="92D050"/>
                </a:solidFill>
                <a:cs typeface="Arial" panose="020B0604020202020204" pitchFamily="34" charset="0"/>
              </a:rPr>
              <a:t>should</a:t>
            </a:r>
            <a:r>
              <a:rPr lang="nl-NL" altLang="nl-NL" sz="3600" b="1" dirty="0">
                <a:solidFill>
                  <a:srgbClr val="92D050"/>
                </a:solidFill>
                <a:cs typeface="Arial" panose="020B0604020202020204" pitchFamily="34" charset="0"/>
              </a:rPr>
              <a:t> </a:t>
            </a:r>
            <a:r>
              <a:rPr lang="nl-NL" altLang="nl-NL" sz="3600" b="1" dirty="0" err="1">
                <a:solidFill>
                  <a:srgbClr val="92D050"/>
                </a:solidFill>
                <a:cs typeface="Arial" panose="020B0604020202020204" pitchFamily="34" charset="0"/>
              </a:rPr>
              <a:t>know</a:t>
            </a:r>
            <a:r>
              <a:rPr lang="nl-NL" altLang="nl-NL" sz="3600" b="1" dirty="0">
                <a:solidFill>
                  <a:srgbClr val="92D050"/>
                </a:solidFill>
                <a:cs typeface="Arial" panose="020B0604020202020204" pitchFamily="34" charset="0"/>
              </a:rPr>
              <a:t> </a:t>
            </a:r>
            <a:r>
              <a:rPr lang="nl-NL" altLang="nl-NL" sz="3600" b="1" dirty="0" err="1">
                <a:solidFill>
                  <a:srgbClr val="92D050"/>
                </a:solidFill>
                <a:cs typeface="Arial" panose="020B0604020202020204" pitchFamily="34" charset="0"/>
              </a:rPr>
              <a:t>the</a:t>
            </a:r>
            <a:r>
              <a:rPr lang="nl-NL" altLang="nl-NL" sz="3600" b="1" dirty="0">
                <a:solidFill>
                  <a:srgbClr val="92D050"/>
                </a:solidFill>
                <a:cs typeface="Arial" panose="020B0604020202020204" pitchFamily="34" charset="0"/>
              </a:rPr>
              <a:t> user manual of his </a:t>
            </a:r>
            <a:r>
              <a:rPr lang="nl-NL" altLang="nl-NL" sz="3600" b="1" dirty="0" err="1">
                <a:solidFill>
                  <a:srgbClr val="92D050"/>
                </a:solidFill>
                <a:cs typeface="Arial" panose="020B0604020202020204" pitchFamily="34" charset="0"/>
              </a:rPr>
              <a:t>brain</a:t>
            </a:r>
            <a:r>
              <a:rPr lang="nl-NL" altLang="nl-NL" sz="3600" b="1" dirty="0">
                <a:solidFill>
                  <a:srgbClr val="92D050"/>
                </a:solidFill>
                <a:cs typeface="Arial" panose="020B0604020202020204" pitchFamily="34" charset="0"/>
              </a:rPr>
              <a:t>….</a:t>
            </a:r>
          </a:p>
        </p:txBody>
      </p:sp>
      <p:sp>
        <p:nvSpPr>
          <p:cNvPr id="259077" name="AutoShape 2" descr="data:image/jpg;base64,/9j/4AAQSkZJRgABAQAAAQABAAD/2wCEAAkGBggGBQkIBwgKFQkVGSAXDRQMFxodGRwhHxwdIh8fICkeJy0kHyAjIhwaJDsiLycrLTgsHB49PTw2QScvLykBCQoKDQsOGQ8OGTUkHCQ1NTU1NTU1NTU1NTUpLjUpNS81KjU1NS81NTUpNDUqNCkqLy0yMDU1NTQsNjUsKTU1Nf/AABEIADoATgMBIgACEQEDEQH/xAAbAAACAgMBAAAAAAAAAAAAAAAABAUGAQMHAv/EADkQAAECBAIHBQYEBwAAAAAAAAECAwAEBREGEhUhMUFRU5EHEyJSoRQjMmFicRYzQoEXNHKxwdHw/8QAGgEAAgMBAQAAAAAAAAAAAAAAAAECAwQFBv/EAC4RAAEBBQYEBQUAAAAAAAAAAAABAgMEEVISExRRkaEFISJBFVOxweExMkJhcf/aAAwDAQACEQMRAD8A7jBBBAAtOTjEhKOzM26hDCBdal7AI5z/ABaqNQm3zQcNPvyiVWSsFVz9wlJt9oR7a266VMrJvQxb8rcvi5/g7I0YUbx27h2WOHZmk+wW8IRluDvzb83G+uNrtywjFtqSzFMlF9rFXp6kO1fCky1KXstZKri/DMkAn946DSqtKVqnNTtPeSthYukj+x4EcI5q7i6uUGf0V2iSjDlMfFitpN0jptA3jaNoj1L4JxPh+YdewLVmVUx7xJDpB+23Uf6hb5wm3TCp2T0UJkzO9o03h3FKadiWmIalFflTDKypJG42IGriN0Xll1DyEuNKSUEXSUm4I4iOJ45axnL0IjFM5TTKk+BPhzk/RYXvxPCLP2Ms11ukLVOm1IP8ol2+a+8p+j/hCeOWUd20VAReZ0qCCCMgzV7Szzm+og9pY5zfURXzRXr/AJjfrBoV7mI9Y4HiMZ5G5suXVRNTXsc5LOMTBYUyoWWlZBBB3GKfh/Av4WxC7N0ethMgs+8l3QFC33vtG5XCJXQz3nR6waHe5iPWGnFY1lFRHPJf2Fw6qJCtUumYhpjkjUe6Uyr5i4O5QO4jjFAT2RuS47uTxdMoYHwJFtXQgekW7RDvMR6xjRLvMR6xJnjEc7SSOdww7pfyK1TeyaURVWZqtV1cy0jWlt06ifncnV8o6K28w2lKUuNBI1AAjVFf0S6P1o9YNFOedHrEW+MRrf3Odww7uosftLPOb6iD2lnmt9RFb0W4P1o9YNGOD9aPWKvFYrydx4d3Ub6ziSUodRp8rNggPlQC9ycoHxcASpKb8SIRouLlVuqMyrdPKQppLyy4tIVZd8pSNqxqFyNhIiQquHJKsuuKnkrUlTKmFIJ8OVZSokfVdI1xpl8MS8tVZWdMxNKLKMkshZGVAyBBtYX1gbCbXjtJdWJL9TNznyFpnFpaqCkNyDipBLyZd5/MBZaiB4U7VJBIBP8AqI5rtFbdeWhMhcE+5LTqVE+9S14wPgJKri+0BXCJX8ISWkVzBfm+6Ky8lkqHdBwi2cC1777E2BgXhGSFCYpss480hCkrS4zlDhUjWCo21m/GCcOkpoHUaa3ipVNxDL0mWlmFzK0Z0986G73UUhIuNaiReFZjHCmnnUs0xa0N96p4pcSCEMrCFKF/iJUVWH0mH2sMKYqiZ8Viol+yUu5sllhBUQFavqUNVtsKnAsgp0FczOd0QUvN5hlcBdW6QrVexUs7LXAEVosOkp+5LqPCseSDc40062pLK1rQ24SMvgQhVz5QorCfvGafi9dTXL+zyADJKQ+t91KQlSteVN/jUE2JA42jcvBdMdamWn++W26lxDgWRb3i86iOBBAA+QEeXMFU9yaDnfTQZzJWWgRkK0JypXsuFWA2HaBEFWGl3DqI6X7QA/SpypJkEGUa2hp0KdJKwlIyW1FVyf2iepNaYrLk0ZXXLoKQhxJ1KzISvVwtmA+8KSeE2pORZk1VCeXLNqQtpDhTZPdkkDUNYJtt4CH6ZSZSjsOsyTeVtS1OKG66jc2+XARS+VxJbCfzb5Js2u5t021yV9RBptrlL6iEcifKIMifKI8/jYupNDZcu8h3TTXKX1EGmWuUvqISyJ8ogyJ8oiOLiqk0C6d5DmmGuUvqIxphrlr6iFMifKIMifKIWKiqk0HdsZDWl2+WvqINLN8tfUQrkT5RBkT5RCxMTUmgXbGQzpVvlr6xjSrfLX1hfInyiM5E+UQsREVJoO7YyP/Z"/>
          <p:cNvSpPr>
            <a:spLocks noChangeAspect="1" noChangeArrowheads="1"/>
          </p:cNvSpPr>
          <p:nvPr/>
        </p:nvSpPr>
        <p:spPr bwMode="auto">
          <a:xfrm>
            <a:off x="1190625" y="653653"/>
            <a:ext cx="557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nl-NL" altLang="nl-NL" sz="135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pic>
        <p:nvPicPr>
          <p:cNvPr id="259078" name="Afbeelding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704841"/>
            <a:ext cx="4392488" cy="102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a:extLst>
              <a:ext uri="{FF2B5EF4-FFF2-40B4-BE49-F238E27FC236}">
                <a16:creationId xmlns:a16="http://schemas.microsoft.com/office/drawing/2014/main" id="{933A7949-1F82-9749-9DA0-1101D2617236}"/>
              </a:ext>
            </a:extLst>
          </p:cNvPr>
          <p:cNvSpPr txBox="1"/>
          <p:nvPr/>
        </p:nvSpPr>
        <p:spPr>
          <a:xfrm>
            <a:off x="2267744" y="4134863"/>
            <a:ext cx="7848872"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00B0F0"/>
                </a:solidFill>
                <a:effectLst/>
                <a:uLnTx/>
                <a:uFillTx/>
                <a:latin typeface="Calibri"/>
                <a:ea typeface="+mn-ea"/>
                <a:cs typeface="Arial" panose="020B0604020202020204" pitchFamily="34" charset="0"/>
                <a:hlinkClick r:id="rId3">
                  <a:extLst>
                    <a:ext uri="{A12FA001-AC4F-418D-AE19-62706E023703}">
                      <ahyp:hlinkClr xmlns:ahyp="http://schemas.microsoft.com/office/drawing/2018/hyperlinkcolor" val="tx"/>
                    </a:ext>
                  </a:extLst>
                </a:hlinkClick>
              </a:rPr>
              <a:t>www.brainworks.nu</a:t>
            </a:r>
            <a:endParaRPr kumimoji="0" lang="nl-NL" sz="3600" b="1" i="0" u="none" strike="noStrike" kern="1200" cap="none" spc="0" normalizeH="0" baseline="0" noProof="0" dirty="0">
              <a:ln>
                <a:noFill/>
              </a:ln>
              <a:solidFill>
                <a:srgbClr val="00B0F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a:ln>
                <a:noFill/>
              </a:ln>
              <a:solidFill>
                <a:srgbClr val="92D050"/>
              </a:solidFill>
              <a:effectLst/>
              <a:uLnTx/>
              <a:uFillTx/>
              <a:latin typeface="Calibri"/>
              <a:ea typeface="+mn-ea"/>
              <a:cs typeface="Arial" panose="020B0604020202020204" pitchFamily="34" charset="0"/>
            </a:endParaRPr>
          </a:p>
          <a:p>
            <a:pPr lvl="0">
              <a:defRPr/>
            </a:pPr>
            <a:r>
              <a:rPr lang="nl-NL" sz="2800" b="1" dirty="0">
                <a:solidFill>
                  <a:srgbClr val="92D050"/>
                </a:solidFill>
                <a:cs typeface="Arial" panose="020B0604020202020204" pitchFamily="34" charset="0"/>
              </a:rPr>
              <a:t>Publications</a:t>
            </a:r>
          </a:p>
          <a:p>
            <a:pPr lvl="0">
              <a:defRPr/>
            </a:pPr>
            <a:r>
              <a:rPr lang="nl-NL" sz="2800" b="1" dirty="0" err="1">
                <a:solidFill>
                  <a:srgbClr val="92D050"/>
                </a:solidFill>
                <a:cs typeface="Arial" panose="020B0604020202020204" pitchFamily="34" charset="0"/>
              </a:rPr>
              <a:t>Limbic</a:t>
            </a:r>
            <a:r>
              <a:rPr lang="nl-NL" sz="2800" b="1" dirty="0">
                <a:solidFill>
                  <a:srgbClr val="92D050"/>
                </a:solidFill>
                <a:cs typeface="Arial" panose="020B0604020202020204" pitchFamily="34" charset="0"/>
              </a:rPr>
              <a:t> Equalizer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43109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nlinemedia 4" descr="Pinky and the Brain - Hersenstam/Brainstem [Dutch]">
            <a:hlinkClick r:id="" action="ppaction://media"/>
            <a:extLst>
              <a:ext uri="{FF2B5EF4-FFF2-40B4-BE49-F238E27FC236}">
                <a16:creationId xmlns:a16="http://schemas.microsoft.com/office/drawing/2014/main" id="{38F4EEB3-CC01-4A46-AE0E-6B6308E8B1D8}"/>
              </a:ext>
            </a:extLst>
          </p:cNvPr>
          <p:cNvPicPr>
            <a:picLocks noRot="1" noChangeAspect="1"/>
          </p:cNvPicPr>
          <p:nvPr>
            <a:videoFile r:link="rId1"/>
          </p:nvPr>
        </p:nvPicPr>
        <p:blipFill>
          <a:blip r:embed="rId3"/>
          <a:stretch>
            <a:fillRect/>
          </a:stretch>
        </p:blipFill>
        <p:spPr>
          <a:xfrm>
            <a:off x="179512" y="137026"/>
            <a:ext cx="8784976" cy="6583947"/>
          </a:xfrm>
          <a:prstGeom prst="rect">
            <a:avLst/>
          </a:prstGeom>
        </p:spPr>
      </p:pic>
    </p:spTree>
    <p:extLst>
      <p:ext uri="{BB962C8B-B14F-4D97-AF65-F5344CB8AC3E}">
        <p14:creationId xmlns:p14="http://schemas.microsoft.com/office/powerpoint/2010/main" val="228735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Grp="1" noChangeArrowheads="1"/>
          </p:cNvSpPr>
          <p:nvPr>
            <p:ph type="title"/>
          </p:nvPr>
        </p:nvSpPr>
        <p:spPr/>
        <p:txBody>
          <a:bodyPr/>
          <a:lstStyle/>
          <a:p>
            <a:pPr eaLnBrk="1" hangingPunct="1"/>
            <a:endParaRPr lang="nl-NL" altLang="nl-NL"/>
          </a:p>
        </p:txBody>
      </p:sp>
      <p:sp>
        <p:nvSpPr>
          <p:cNvPr id="262146" name="Rectangle 3"/>
          <p:cNvSpPr>
            <a:spLocks noGrp="1" noChangeArrowheads="1"/>
          </p:cNvSpPr>
          <p:nvPr>
            <p:ph type="body" idx="1"/>
          </p:nvPr>
        </p:nvSpPr>
        <p:spPr/>
        <p:txBody>
          <a:bodyPr/>
          <a:lstStyle/>
          <a:p>
            <a:pPr eaLnBrk="1" hangingPunct="1"/>
            <a:endParaRPr lang="nl-NL" altLang="nl-NL"/>
          </a:p>
        </p:txBody>
      </p:sp>
      <p:pic>
        <p:nvPicPr>
          <p:cNvPr id="262147" name="Picture 12" descr="MPj040951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747713"/>
            <a:ext cx="9753601" cy="975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48" name="Rectangle 13"/>
          <p:cNvSpPr>
            <a:spLocks noChangeArrowheads="1"/>
          </p:cNvSpPr>
          <p:nvPr/>
        </p:nvSpPr>
        <p:spPr bwMode="auto">
          <a:xfrm>
            <a:off x="5585341" y="661472"/>
            <a:ext cx="3057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nl-NL" altLang="nl-NL" sz="2400" dirty="0">
                <a:solidFill>
                  <a:srgbClr val="000000"/>
                </a:solidFill>
              </a:rPr>
              <a:t>Starts right </a:t>
            </a:r>
            <a:r>
              <a:rPr lang="nl-NL" altLang="nl-NL" sz="2400" dirty="0" err="1">
                <a:solidFill>
                  <a:srgbClr val="000000"/>
                </a:solidFill>
              </a:rPr>
              <a:t>after</a:t>
            </a:r>
            <a:r>
              <a:rPr lang="nl-NL" altLang="nl-NL" sz="2400" dirty="0">
                <a:solidFill>
                  <a:srgbClr val="000000"/>
                </a:solidFill>
              </a:rPr>
              <a:t> </a:t>
            </a:r>
            <a:r>
              <a:rPr lang="nl-NL" altLang="nl-NL" sz="2400" dirty="0" err="1">
                <a:solidFill>
                  <a:srgbClr val="000000"/>
                </a:solidFill>
              </a:rPr>
              <a:t>birth</a:t>
            </a:r>
            <a:endParaRPr kumimoji="0" lang="nl-NL" altLang="nl-NL" sz="2400" b="0" i="0" u="none" strike="noStrike" kern="120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246669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el 1"/>
          <p:cNvSpPr>
            <a:spLocks noGrp="1"/>
          </p:cNvSpPr>
          <p:nvPr>
            <p:ph type="title" idx="4294967295"/>
          </p:nvPr>
        </p:nvSpPr>
        <p:spPr/>
        <p:txBody>
          <a:bodyPr/>
          <a:lstStyle/>
          <a:p>
            <a:pPr eaLnBrk="1" hangingPunct="1"/>
            <a:endParaRPr lang="nl-NL" altLang="nl-NL"/>
          </a:p>
        </p:txBody>
      </p:sp>
      <p:sp>
        <p:nvSpPr>
          <p:cNvPr id="263170" name="Tijdelijke aanduiding voor inhoud 2"/>
          <p:cNvSpPr>
            <a:spLocks noGrp="1"/>
          </p:cNvSpPr>
          <p:nvPr>
            <p:ph idx="4294967295"/>
          </p:nvPr>
        </p:nvSpPr>
        <p:spPr/>
        <p:txBody>
          <a:bodyPr/>
          <a:lstStyle/>
          <a:p>
            <a:pPr eaLnBrk="1" hangingPunct="1"/>
            <a:endParaRPr lang="nl-NL" altLang="nl-NL"/>
          </a:p>
        </p:txBody>
      </p:sp>
      <p:pic>
        <p:nvPicPr>
          <p:cNvPr id="263171" name="Picture 2" descr="C:\Documents and Settings\jacquelien\My Documents\My Pictures\Microsoft Mediagalerie\j04096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50950"/>
            <a:ext cx="97536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72" name="Tekstvak 4"/>
          <p:cNvSpPr txBox="1">
            <a:spLocks noChangeArrowheads="1"/>
          </p:cNvSpPr>
          <p:nvPr/>
        </p:nvSpPr>
        <p:spPr bwMode="auto">
          <a:xfrm>
            <a:off x="900113" y="6016625"/>
            <a:ext cx="67437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4400" b="0" i="0" u="none" strike="noStrike" kern="1200" cap="none" spc="0" normalizeH="0" baseline="0" noProof="0" dirty="0" err="1">
                <a:ln>
                  <a:noFill/>
                </a:ln>
                <a:solidFill>
                  <a:srgbClr val="000000"/>
                </a:solidFill>
                <a:effectLst/>
                <a:uLnTx/>
                <a:uFillTx/>
                <a:latin typeface="Calibri" charset="0"/>
                <a:cs typeface="Arial" charset="0"/>
              </a:rPr>
              <a:t>Comes</a:t>
            </a:r>
            <a:r>
              <a:rPr kumimoji="0" lang="nl-NL" altLang="nl-NL" sz="4400" b="0" i="0" u="none" strike="noStrike" kern="1200" cap="none" spc="0" normalizeH="0" baseline="0" noProof="0" dirty="0">
                <a:ln>
                  <a:noFill/>
                </a:ln>
                <a:solidFill>
                  <a:srgbClr val="000000"/>
                </a:solidFill>
                <a:effectLst/>
                <a:uLnTx/>
                <a:uFillTx/>
                <a:latin typeface="Calibri" charset="0"/>
                <a:cs typeface="Arial" charset="0"/>
              </a:rPr>
              <a:t> in </a:t>
            </a:r>
            <a:r>
              <a:rPr kumimoji="0" lang="nl-NL" altLang="nl-NL" sz="4400" b="0" i="0" u="none" strike="noStrike" kern="1200" cap="none" spc="0" normalizeH="0" baseline="0" noProof="0" dirty="0" err="1">
                <a:ln>
                  <a:noFill/>
                </a:ln>
                <a:solidFill>
                  <a:srgbClr val="000000"/>
                </a:solidFill>
                <a:effectLst/>
                <a:uLnTx/>
                <a:uFillTx/>
                <a:latin typeface="Calibri" charset="0"/>
                <a:cs typeface="Arial" charset="0"/>
              </a:rPr>
              <a:t>handy</a:t>
            </a:r>
            <a:r>
              <a:rPr kumimoji="0" lang="nl-NL" altLang="nl-NL" sz="4400" b="0" i="0" u="none" strike="noStrike" kern="1200" cap="none" spc="0" normalizeH="0" baseline="0" noProof="0" dirty="0">
                <a:ln>
                  <a:noFill/>
                </a:ln>
                <a:solidFill>
                  <a:srgbClr val="000000"/>
                </a:solidFill>
                <a:effectLst/>
                <a:uLnTx/>
                <a:uFillTx/>
                <a:latin typeface="Calibri" charset="0"/>
                <a:cs typeface="Arial" charset="0"/>
              </a:rPr>
              <a:t> </a:t>
            </a:r>
            <a:r>
              <a:rPr kumimoji="0" lang="nl-NL" altLang="nl-NL" sz="4400" b="0" i="0" u="none" strike="noStrike" kern="1200" cap="none" spc="0" normalizeH="0" baseline="0" noProof="0" dirty="0" err="1">
                <a:ln>
                  <a:noFill/>
                </a:ln>
                <a:solidFill>
                  <a:srgbClr val="000000"/>
                </a:solidFill>
                <a:effectLst/>
                <a:uLnTx/>
                <a:uFillTx/>
                <a:latin typeface="Calibri" charset="0"/>
                <a:cs typeface="Arial" charset="0"/>
              </a:rPr>
              <a:t>when</a:t>
            </a:r>
            <a:r>
              <a:rPr kumimoji="0" lang="nl-NL" altLang="nl-NL" sz="4400" b="0" i="0" u="none" strike="noStrike" kern="1200" cap="none" spc="0" normalizeH="0" baseline="0" noProof="0" dirty="0">
                <a:ln>
                  <a:noFill/>
                </a:ln>
                <a:solidFill>
                  <a:srgbClr val="000000"/>
                </a:solidFill>
                <a:effectLst/>
                <a:uLnTx/>
                <a:uFillTx/>
                <a:latin typeface="Calibri" charset="0"/>
                <a:cs typeface="Arial" charset="0"/>
              </a:rPr>
              <a:t> </a:t>
            </a:r>
            <a:r>
              <a:rPr kumimoji="0" lang="nl-NL" altLang="nl-NL" sz="4400" b="0" i="0" u="none" strike="noStrike" kern="1200" cap="none" spc="0" normalizeH="0" baseline="0" noProof="0" dirty="0" err="1">
                <a:ln>
                  <a:noFill/>
                </a:ln>
                <a:solidFill>
                  <a:srgbClr val="000000"/>
                </a:solidFill>
                <a:effectLst/>
                <a:uLnTx/>
                <a:uFillTx/>
                <a:latin typeface="Calibri" charset="0"/>
                <a:cs typeface="Arial" charset="0"/>
              </a:rPr>
              <a:t>feeding</a:t>
            </a:r>
            <a:r>
              <a:rPr kumimoji="0" lang="nl-NL" altLang="nl-NL" sz="4400" b="0" i="0" u="none" strike="noStrike" kern="1200" cap="none" spc="0" normalizeH="0" baseline="0" noProof="0" dirty="0">
                <a:ln>
                  <a:noFill/>
                </a:ln>
                <a:solidFill>
                  <a:srgbClr val="000000"/>
                </a:solidFill>
                <a:effectLst/>
                <a:uLnTx/>
                <a:uFillTx/>
                <a:latin typeface="Calibri" charset="0"/>
                <a:cs typeface="Arial" charset="0"/>
              </a:rPr>
              <a:t> </a:t>
            </a:r>
            <a:r>
              <a:rPr kumimoji="0" lang="nl-NL" altLang="nl-NL" sz="4400" b="0" i="0" u="none" strike="noStrike" kern="1200" cap="none" spc="0" normalizeH="0" baseline="0" noProof="0" dirty="0" err="1">
                <a:ln>
                  <a:noFill/>
                </a:ln>
                <a:solidFill>
                  <a:srgbClr val="000000"/>
                </a:solidFill>
                <a:effectLst/>
                <a:uLnTx/>
                <a:uFillTx/>
                <a:latin typeface="Calibri" charset="0"/>
                <a:cs typeface="Arial" charset="0"/>
              </a:rPr>
              <a:t>your</a:t>
            </a:r>
            <a:r>
              <a:rPr kumimoji="0" lang="nl-NL" altLang="nl-NL" sz="4400" b="0" i="0" u="none" strike="noStrike" kern="1200" cap="none" spc="0" normalizeH="0" baseline="0" noProof="0" dirty="0">
                <a:ln>
                  <a:noFill/>
                </a:ln>
                <a:solidFill>
                  <a:srgbClr val="000000"/>
                </a:solidFill>
                <a:effectLst/>
                <a:uLnTx/>
                <a:uFillTx/>
                <a:latin typeface="Calibri" charset="0"/>
                <a:cs typeface="Arial" charset="0"/>
              </a:rPr>
              <a:t> baby…</a:t>
            </a:r>
          </a:p>
        </p:txBody>
      </p:sp>
    </p:spTree>
    <p:extLst>
      <p:ext uri="{BB962C8B-B14F-4D97-AF65-F5344CB8AC3E}">
        <p14:creationId xmlns:p14="http://schemas.microsoft.com/office/powerpoint/2010/main" val="2203540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1" name="Picture 11" descr="MPj043308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37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2" name="Text Box 12"/>
          <p:cNvSpPr txBox="1">
            <a:spLocks noChangeArrowheads="1"/>
          </p:cNvSpPr>
          <p:nvPr/>
        </p:nvSpPr>
        <p:spPr bwMode="auto">
          <a:xfrm>
            <a:off x="6948488" y="476250"/>
            <a:ext cx="18716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nl-NL" altLang="nl-NL" sz="2800" b="1" i="0" u="none" strike="noStrike" kern="1200" cap="none" spc="0" normalizeH="0" baseline="0" noProof="0" dirty="0" err="1">
                <a:ln>
                  <a:noFill/>
                </a:ln>
                <a:solidFill>
                  <a:srgbClr val="FFFFFF"/>
                </a:solidFill>
                <a:effectLst/>
                <a:uLnTx/>
                <a:uFillTx/>
                <a:latin typeface="Arial" charset="0"/>
                <a:cs typeface="Arial" charset="0"/>
              </a:rPr>
              <a:t>Flirting</a:t>
            </a:r>
            <a:r>
              <a:rPr kumimoji="0" lang="nl-NL" altLang="nl-NL" sz="2800" b="1" i="0" u="none" strike="noStrike" kern="1200" cap="none" spc="0" normalizeH="0" baseline="0" noProof="0" dirty="0">
                <a:ln>
                  <a:noFill/>
                </a:ln>
                <a:solidFill>
                  <a:srgbClr val="FFFFFF"/>
                </a:solidFill>
                <a:effectLst/>
                <a:uLnTx/>
                <a:uFillTx/>
                <a:latin typeface="Arial" charset="0"/>
                <a:cs typeface="Arial" charset="0"/>
              </a:rPr>
              <a:t> </a:t>
            </a:r>
            <a:r>
              <a:rPr kumimoji="0" lang="nl-NL" altLang="nl-NL" sz="2800" b="1" i="0" u="none" strike="noStrike" kern="1200" cap="none" spc="0" normalizeH="0" baseline="0" noProof="0" dirty="0" err="1">
                <a:ln>
                  <a:noFill/>
                </a:ln>
                <a:solidFill>
                  <a:srgbClr val="FFFFFF"/>
                </a:solidFill>
                <a:effectLst/>
                <a:uLnTx/>
                <a:uFillTx/>
                <a:latin typeface="Arial" charset="0"/>
                <a:cs typeface="Arial" charset="0"/>
              </a:rPr>
              <a:t>academy</a:t>
            </a:r>
            <a:r>
              <a:rPr kumimoji="0" lang="nl-NL" altLang="nl-NL" sz="2800" b="1" i="0" u="none" strike="noStrike" kern="1200" cap="none" spc="0" normalizeH="0" baseline="0" noProof="0" dirty="0">
                <a:ln>
                  <a:noFill/>
                </a:ln>
                <a:solidFill>
                  <a:srgbClr val="FFFFFF"/>
                </a:solidFill>
                <a:effectLst/>
                <a:uLnTx/>
                <a:uFillTx/>
                <a:latin typeface="Arial" charset="0"/>
                <a:cs typeface="Arial" charset="0"/>
              </a:rPr>
              <a:t>: </a:t>
            </a:r>
            <a:r>
              <a:rPr kumimoji="0" lang="nl-NL" altLang="nl-NL" sz="2800" b="1" i="0" u="none" strike="noStrike" kern="1200" cap="none" spc="0" normalizeH="0" baseline="0" noProof="0" dirty="0" err="1">
                <a:ln>
                  <a:noFill/>
                </a:ln>
                <a:solidFill>
                  <a:srgbClr val="FFFFFF"/>
                </a:solidFill>
                <a:effectLst/>
                <a:uLnTx/>
                <a:uFillTx/>
                <a:latin typeface="Arial" charset="0"/>
                <a:cs typeface="Arial" charset="0"/>
              </a:rPr>
              <a:t>imitate</a:t>
            </a:r>
            <a:r>
              <a:rPr kumimoji="0" lang="nl-NL" altLang="nl-NL" sz="2800" b="1" i="0" u="none" strike="noStrike" kern="1200" cap="none" spc="0" normalizeH="0" baseline="0" noProof="0" dirty="0">
                <a:ln>
                  <a:noFill/>
                </a:ln>
                <a:solidFill>
                  <a:srgbClr val="FFFFFF"/>
                </a:solidFill>
                <a:effectLst/>
                <a:uLnTx/>
                <a:uFillTx/>
                <a:latin typeface="Arial" charset="0"/>
                <a:cs typeface="Arial" charset="0"/>
              </a:rPr>
              <a:t>!</a:t>
            </a:r>
          </a:p>
        </p:txBody>
      </p:sp>
    </p:spTree>
    <p:extLst>
      <p:ext uri="{BB962C8B-B14F-4D97-AF65-F5344CB8AC3E}">
        <p14:creationId xmlns:p14="http://schemas.microsoft.com/office/powerpoint/2010/main" val="2878826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pic>
        <p:nvPicPr>
          <p:cNvPr id="153602"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338" y="2317750"/>
            <a:ext cx="14765338"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p:nvPr/>
        </p:nvSpPr>
        <p:spPr>
          <a:xfrm>
            <a:off x="17463" y="692150"/>
            <a:ext cx="9144000" cy="1107996"/>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3300" b="0" i="0" u="none" strike="noStrike" kern="1200" cap="none" spc="0" normalizeH="0" baseline="0" noProof="0" dirty="0">
                <a:ln>
                  <a:noFill/>
                </a:ln>
                <a:solidFill>
                  <a:srgbClr val="9BBB59">
                    <a:lumMod val="50000"/>
                  </a:srgbClr>
                </a:solidFill>
                <a:effectLst/>
                <a:uLnTx/>
                <a:uFillTx/>
                <a:latin typeface="Arial" charset="0"/>
                <a:ea typeface="Arial" charset="0"/>
                <a:cs typeface="Arial" charset="0"/>
              </a:rPr>
              <a:t>Downside: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3300" b="0" i="0" u="none" strike="noStrike" kern="1200" cap="none" spc="0" normalizeH="0" baseline="0" noProof="0" dirty="0" err="1">
                <a:ln>
                  <a:noFill/>
                </a:ln>
                <a:solidFill>
                  <a:srgbClr val="9BBB59">
                    <a:lumMod val="50000"/>
                  </a:srgbClr>
                </a:solidFill>
                <a:effectLst/>
                <a:uLnTx/>
                <a:uFillTx/>
                <a:latin typeface="Arial" charset="0"/>
                <a:ea typeface="Arial" charset="0"/>
                <a:cs typeface="Arial" charset="0"/>
              </a:rPr>
              <a:t>Our</a:t>
            </a:r>
            <a:r>
              <a:rPr kumimoji="0" lang="nl-NL" sz="3300" b="0" i="0" u="none" strike="noStrike" kern="1200" cap="none" spc="0" normalizeH="0" baseline="0" noProof="0" dirty="0">
                <a:ln>
                  <a:noFill/>
                </a:ln>
                <a:solidFill>
                  <a:srgbClr val="9BBB59">
                    <a:lumMod val="50000"/>
                  </a:srgbClr>
                </a:solidFill>
                <a:effectLst/>
                <a:uLnTx/>
                <a:uFillTx/>
                <a:latin typeface="Arial" charset="0"/>
                <a:ea typeface="Arial" charset="0"/>
                <a:cs typeface="Arial" charset="0"/>
              </a:rPr>
              <a:t> </a:t>
            </a:r>
            <a:r>
              <a:rPr kumimoji="0" lang="nl-NL" sz="3300" b="0" i="0" u="none" strike="noStrike" kern="1200" cap="none" spc="0" normalizeH="0" baseline="0" noProof="0" dirty="0" err="1">
                <a:ln>
                  <a:noFill/>
                </a:ln>
                <a:solidFill>
                  <a:srgbClr val="9BBB59">
                    <a:lumMod val="50000"/>
                  </a:srgbClr>
                </a:solidFill>
                <a:effectLst/>
                <a:uLnTx/>
                <a:uFillTx/>
                <a:latin typeface="Arial" charset="0"/>
                <a:ea typeface="Arial" charset="0"/>
                <a:cs typeface="Arial" charset="0"/>
              </a:rPr>
              <a:t>limbic</a:t>
            </a:r>
            <a:r>
              <a:rPr kumimoji="0" lang="nl-NL" sz="3300" b="0" i="0" u="none" strike="noStrike" kern="1200" cap="none" spc="0" normalizeH="0" baseline="0" noProof="0" dirty="0">
                <a:ln>
                  <a:noFill/>
                </a:ln>
                <a:solidFill>
                  <a:srgbClr val="9BBB59">
                    <a:lumMod val="50000"/>
                  </a:srgbClr>
                </a:solidFill>
                <a:effectLst/>
                <a:uLnTx/>
                <a:uFillTx/>
                <a:latin typeface="Arial" charset="0"/>
                <a:ea typeface="Arial" charset="0"/>
                <a:cs typeface="Arial" charset="0"/>
              </a:rPr>
              <a:t> system </a:t>
            </a:r>
            <a:r>
              <a:rPr kumimoji="0" lang="nl-NL" sz="3300" b="0" i="0" u="none" strike="noStrike" kern="1200" cap="none" spc="0" normalizeH="0" baseline="0" noProof="0" dirty="0" err="1">
                <a:ln>
                  <a:noFill/>
                </a:ln>
                <a:solidFill>
                  <a:srgbClr val="9BBB59">
                    <a:lumMod val="50000"/>
                  </a:srgbClr>
                </a:solidFill>
                <a:effectLst/>
                <a:uLnTx/>
                <a:uFillTx/>
                <a:latin typeface="Arial" charset="0"/>
                <a:ea typeface="Arial" charset="0"/>
                <a:cs typeface="Arial" charset="0"/>
              </a:rPr>
              <a:t>still</a:t>
            </a:r>
            <a:r>
              <a:rPr kumimoji="0" lang="nl-NL" sz="3300" b="0" i="0" u="none" strike="noStrike" kern="1200" cap="none" spc="0" normalizeH="0" baseline="0" noProof="0" dirty="0">
                <a:ln>
                  <a:noFill/>
                </a:ln>
                <a:solidFill>
                  <a:srgbClr val="9BBB59">
                    <a:lumMod val="50000"/>
                  </a:srgbClr>
                </a:solidFill>
                <a:effectLst/>
                <a:uLnTx/>
                <a:uFillTx/>
                <a:latin typeface="Arial" charset="0"/>
                <a:ea typeface="Arial" charset="0"/>
                <a:cs typeface="Arial" charset="0"/>
              </a:rPr>
              <a:t> </a:t>
            </a:r>
            <a:r>
              <a:rPr kumimoji="0" lang="nl-NL" sz="3300" b="0" i="0" u="none" strike="noStrike" kern="1200" cap="none" spc="0" normalizeH="0" baseline="0" noProof="0" dirty="0" err="1">
                <a:ln>
                  <a:noFill/>
                </a:ln>
                <a:solidFill>
                  <a:srgbClr val="9BBB59">
                    <a:lumMod val="50000"/>
                  </a:srgbClr>
                </a:solidFill>
                <a:effectLst/>
                <a:uLnTx/>
                <a:uFillTx/>
                <a:latin typeface="Arial" charset="0"/>
                <a:ea typeface="Arial" charset="0"/>
                <a:cs typeface="Arial" charset="0"/>
              </a:rPr>
              <a:t>lives</a:t>
            </a:r>
            <a:r>
              <a:rPr kumimoji="0" lang="nl-NL" sz="3300" b="0" i="0" u="none" strike="noStrike" kern="1200" cap="none" spc="0" normalizeH="0" baseline="0" noProof="0" dirty="0">
                <a:ln>
                  <a:noFill/>
                </a:ln>
                <a:solidFill>
                  <a:srgbClr val="9BBB59">
                    <a:lumMod val="50000"/>
                  </a:srgbClr>
                </a:solidFill>
                <a:effectLst/>
                <a:uLnTx/>
                <a:uFillTx/>
                <a:latin typeface="Arial" charset="0"/>
                <a:ea typeface="Arial" charset="0"/>
                <a:cs typeface="Arial" charset="0"/>
              </a:rPr>
              <a:t> on </a:t>
            </a:r>
            <a:r>
              <a:rPr kumimoji="0" lang="nl-NL" sz="3300" b="0" i="0" u="none" strike="noStrike" kern="1200" cap="none" spc="0" normalizeH="0" baseline="0" noProof="0" dirty="0" err="1">
                <a:ln>
                  <a:noFill/>
                </a:ln>
                <a:solidFill>
                  <a:srgbClr val="9BBB59">
                    <a:lumMod val="50000"/>
                  </a:srgbClr>
                </a:solidFill>
                <a:effectLst/>
                <a:uLnTx/>
                <a:uFillTx/>
                <a:latin typeface="Arial" charset="0"/>
                <a:ea typeface="Arial" charset="0"/>
                <a:cs typeface="Arial" charset="0"/>
              </a:rPr>
              <a:t>the</a:t>
            </a:r>
            <a:r>
              <a:rPr kumimoji="0" lang="nl-NL" sz="3300" b="0" i="0" u="none" strike="noStrike" kern="1200" cap="none" spc="0" normalizeH="0" baseline="0" noProof="0" dirty="0">
                <a:ln>
                  <a:noFill/>
                </a:ln>
                <a:solidFill>
                  <a:srgbClr val="9BBB59">
                    <a:lumMod val="50000"/>
                  </a:srgbClr>
                </a:solidFill>
                <a:effectLst/>
                <a:uLnTx/>
                <a:uFillTx/>
                <a:latin typeface="Arial" charset="0"/>
                <a:ea typeface="Arial" charset="0"/>
                <a:cs typeface="Arial" charset="0"/>
              </a:rPr>
              <a:t> savanne</a:t>
            </a:r>
          </a:p>
        </p:txBody>
      </p:sp>
    </p:spTree>
    <p:extLst>
      <p:ext uri="{BB962C8B-B14F-4D97-AF65-F5344CB8AC3E}">
        <p14:creationId xmlns:p14="http://schemas.microsoft.com/office/powerpoint/2010/main" val="3348478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el 1"/>
          <p:cNvSpPr>
            <a:spLocks noGrp="1"/>
          </p:cNvSpPr>
          <p:nvPr>
            <p:ph type="title"/>
          </p:nvPr>
        </p:nvSpPr>
        <p:spPr/>
        <p:txBody>
          <a:bodyPr/>
          <a:lstStyle/>
          <a:p>
            <a:r>
              <a:rPr lang="nl-NL" altLang="nl-NL" dirty="0">
                <a:solidFill>
                  <a:schemeClr val="bg1"/>
                </a:solidFill>
              </a:rPr>
              <a:t>“ Do </a:t>
            </a:r>
            <a:r>
              <a:rPr lang="nl-NL" altLang="nl-NL" dirty="0" err="1">
                <a:solidFill>
                  <a:schemeClr val="bg1"/>
                </a:solidFill>
              </a:rPr>
              <a:t>you</a:t>
            </a:r>
            <a:r>
              <a:rPr lang="nl-NL" altLang="nl-NL" dirty="0">
                <a:solidFill>
                  <a:schemeClr val="bg1"/>
                </a:solidFill>
              </a:rPr>
              <a:t> belang </a:t>
            </a:r>
            <a:r>
              <a:rPr lang="nl-NL" altLang="nl-NL" dirty="0" err="1">
                <a:solidFill>
                  <a:schemeClr val="bg1"/>
                </a:solidFill>
              </a:rPr>
              <a:t>to</a:t>
            </a:r>
            <a:r>
              <a:rPr lang="nl-NL" altLang="nl-NL" dirty="0">
                <a:solidFill>
                  <a:schemeClr val="bg1"/>
                </a:solidFill>
              </a:rPr>
              <a:t> </a:t>
            </a:r>
            <a:r>
              <a:rPr lang="nl-NL" altLang="nl-NL" dirty="0" err="1">
                <a:solidFill>
                  <a:schemeClr val="bg1"/>
                </a:solidFill>
              </a:rPr>
              <a:t>my</a:t>
            </a:r>
            <a:r>
              <a:rPr lang="nl-NL" altLang="nl-NL" dirty="0">
                <a:solidFill>
                  <a:schemeClr val="bg1"/>
                </a:solidFill>
              </a:rPr>
              <a:t> </a:t>
            </a:r>
            <a:r>
              <a:rPr lang="nl-NL" altLang="nl-NL" dirty="0" err="1">
                <a:solidFill>
                  <a:schemeClr val="bg1"/>
                </a:solidFill>
              </a:rPr>
              <a:t>tribe</a:t>
            </a:r>
            <a:r>
              <a:rPr lang="nl-NL" altLang="nl-NL" dirty="0">
                <a:solidFill>
                  <a:schemeClr val="bg1"/>
                </a:solidFill>
              </a:rPr>
              <a:t>?</a:t>
            </a:r>
          </a:p>
        </p:txBody>
      </p:sp>
      <p:pic>
        <p:nvPicPr>
          <p:cNvPr id="154626"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1700213"/>
            <a:ext cx="2889250" cy="4400550"/>
          </a:xfrm>
        </p:spPr>
      </p:pic>
      <p:sp>
        <p:nvSpPr>
          <p:cNvPr id="154627" name="Tekstvak 7"/>
          <p:cNvSpPr txBox="1">
            <a:spLocks noChangeArrowheads="1"/>
          </p:cNvSpPr>
          <p:nvPr/>
        </p:nvSpPr>
        <p:spPr bwMode="auto">
          <a:xfrm>
            <a:off x="4222304" y="2204864"/>
            <a:ext cx="44644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4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Working</a:t>
            </a:r>
            <a:r>
              <a:rPr kumimoji="0" lang="nl-NL" altLang="nl-NL"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nl-NL" altLang="nl-NL" sz="4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together</a:t>
            </a:r>
            <a:r>
              <a:rPr kumimoji="0" lang="nl-NL" altLang="nl-NL"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is </a:t>
            </a:r>
            <a:r>
              <a:rPr kumimoji="0" lang="nl-NL" altLang="nl-NL" sz="4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easier</a:t>
            </a:r>
            <a:r>
              <a:rPr kumimoji="0" lang="nl-NL" altLang="nl-NL"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nl-NL" altLang="nl-NL" sz="4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when</a:t>
            </a:r>
            <a:r>
              <a:rPr kumimoji="0" lang="nl-NL" altLang="nl-NL"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nl-NL" altLang="nl-NL" sz="4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you</a:t>
            </a:r>
            <a:r>
              <a:rPr kumimoji="0" lang="nl-NL" altLang="nl-NL"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nl-NL" altLang="nl-NL" sz="4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kwo</a:t>
            </a:r>
            <a:r>
              <a:rPr kumimoji="0" lang="nl-NL" altLang="nl-NL"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nl-NL" altLang="nl-NL" sz="4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one</a:t>
            </a:r>
            <a:r>
              <a:rPr kumimoji="0" lang="nl-NL" altLang="nl-NL"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nl-NL" altLang="nl-NL" sz="4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another</a:t>
            </a:r>
            <a:r>
              <a:rPr kumimoji="0" lang="nl-NL" altLang="nl-NL"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46060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br>
              <a:rPr lang="nl-NL" altLang="nl-NL" sz="4000" b="1" dirty="0"/>
            </a:br>
            <a:br>
              <a:rPr lang="nl-NL" altLang="nl-NL" sz="4000" b="1" dirty="0"/>
            </a:br>
            <a:br>
              <a:rPr lang="nl-NL" altLang="nl-NL" sz="4000" b="1" dirty="0"/>
            </a:br>
            <a:br>
              <a:rPr lang="nl-NL" altLang="nl-NL" sz="4000" b="1" dirty="0"/>
            </a:br>
            <a:r>
              <a:rPr lang="nl-NL" altLang="nl-NL" sz="4000" b="1" dirty="0" err="1"/>
              <a:t>What</a:t>
            </a:r>
            <a:r>
              <a:rPr lang="nl-NL" altLang="nl-NL" sz="4000" b="1" dirty="0"/>
              <a:t> </a:t>
            </a:r>
            <a:r>
              <a:rPr lang="nl-NL" altLang="nl-NL" sz="4000" b="1" dirty="0" err="1"/>
              <a:t>did</a:t>
            </a:r>
            <a:r>
              <a:rPr lang="nl-NL" altLang="nl-NL" sz="4000" b="1" dirty="0"/>
              <a:t> </a:t>
            </a:r>
            <a:r>
              <a:rPr lang="nl-NL" altLang="nl-NL" sz="4000" b="1" dirty="0" err="1"/>
              <a:t>you</a:t>
            </a:r>
            <a:r>
              <a:rPr lang="nl-NL" altLang="nl-NL" sz="4000" b="1" dirty="0"/>
              <a:t> </a:t>
            </a:r>
            <a:r>
              <a:rPr lang="nl-NL" altLang="nl-NL" sz="4000" b="1" dirty="0" err="1"/>
              <a:t>already</a:t>
            </a:r>
            <a:r>
              <a:rPr lang="nl-NL" altLang="nl-NL" sz="4000" b="1" dirty="0"/>
              <a:t> </a:t>
            </a:r>
            <a:r>
              <a:rPr lang="nl-NL" altLang="nl-NL" sz="4000" b="1" dirty="0" err="1"/>
              <a:t>know</a:t>
            </a:r>
            <a:r>
              <a:rPr lang="nl-NL" altLang="nl-NL" sz="4000" b="1" dirty="0"/>
              <a:t> </a:t>
            </a:r>
            <a:r>
              <a:rPr lang="nl-NL" altLang="nl-NL" sz="4000" b="1" dirty="0" err="1"/>
              <a:t>about</a:t>
            </a:r>
            <a:r>
              <a:rPr lang="nl-NL" altLang="nl-NL" sz="4000" b="1" dirty="0"/>
              <a:t> </a:t>
            </a:r>
            <a:r>
              <a:rPr lang="nl-NL" altLang="nl-NL" sz="4000" b="1" dirty="0" err="1"/>
              <a:t>the</a:t>
            </a:r>
            <a:r>
              <a:rPr lang="nl-NL" altLang="nl-NL" sz="4000" b="1" dirty="0"/>
              <a:t> </a:t>
            </a:r>
            <a:r>
              <a:rPr lang="nl-NL" altLang="nl-NL" sz="4000" b="1" dirty="0" err="1"/>
              <a:t>brain</a:t>
            </a:r>
            <a:r>
              <a:rPr lang="nl-NL" altLang="nl-NL" sz="4000" b="1" dirty="0"/>
              <a:t>? Or </a:t>
            </a:r>
            <a:r>
              <a:rPr lang="nl-NL" altLang="nl-NL" sz="4000" b="1" dirty="0" err="1"/>
              <a:t>what</a:t>
            </a:r>
            <a:r>
              <a:rPr lang="nl-NL" altLang="nl-NL" sz="4000" b="1" dirty="0"/>
              <a:t> </a:t>
            </a:r>
            <a:r>
              <a:rPr lang="nl-NL" altLang="nl-NL" sz="4000" b="1" dirty="0" err="1"/>
              <a:t>did</a:t>
            </a:r>
            <a:r>
              <a:rPr lang="nl-NL" altLang="nl-NL" sz="4000" b="1" dirty="0"/>
              <a:t> </a:t>
            </a:r>
            <a:r>
              <a:rPr lang="nl-NL" altLang="nl-NL" sz="4000" b="1" dirty="0" err="1"/>
              <a:t>you</a:t>
            </a:r>
            <a:r>
              <a:rPr lang="nl-NL" altLang="nl-NL" sz="4000" b="1" dirty="0"/>
              <a:t> </a:t>
            </a:r>
            <a:r>
              <a:rPr lang="nl-NL" altLang="nl-NL" sz="4000" b="1" dirty="0" err="1"/>
              <a:t>recognise</a:t>
            </a:r>
            <a:r>
              <a:rPr lang="nl-NL" altLang="nl-NL" sz="4000" b="1" dirty="0"/>
              <a:t> in </a:t>
            </a:r>
            <a:r>
              <a:rPr lang="nl-NL" altLang="nl-NL" sz="4000" b="1" dirty="0" err="1"/>
              <a:t>the</a:t>
            </a:r>
            <a:r>
              <a:rPr lang="nl-NL" altLang="nl-NL" sz="4000" b="1" dirty="0"/>
              <a:t> clip?</a:t>
            </a:r>
          </a:p>
        </p:txBody>
      </p:sp>
      <p:sp>
        <p:nvSpPr>
          <p:cNvPr id="264195" name="Rectangle 3"/>
          <p:cNvSpPr>
            <a:spLocks noGrp="1" noChangeArrowheads="1"/>
          </p:cNvSpPr>
          <p:nvPr>
            <p:ph type="body" idx="1"/>
          </p:nvPr>
        </p:nvSpPr>
        <p:spPr>
          <a:xfrm>
            <a:off x="0" y="1268760"/>
            <a:ext cx="8229600" cy="4525963"/>
          </a:xfrm>
        </p:spPr>
        <p:txBody>
          <a:bodyPr/>
          <a:lstStyle/>
          <a:p>
            <a:pPr marL="0" indent="0" eaLnBrk="1" hangingPunct="1">
              <a:buNone/>
            </a:pPr>
            <a:endParaRPr lang="nl-NL" altLang="nl-NL" dirty="0">
              <a:solidFill>
                <a:schemeClr val="accent2"/>
              </a:solidFill>
            </a:endParaRPr>
          </a:p>
          <a:p>
            <a:pPr marL="0" indent="0" eaLnBrk="1" hangingPunct="1">
              <a:buNone/>
            </a:pPr>
            <a:endParaRPr lang="nl-NL" altLang="nl-NL" dirty="0"/>
          </a:p>
          <a:p>
            <a:pPr eaLnBrk="1" hangingPunct="1"/>
            <a:endParaRPr lang="nl-NL" altLang="nl-NL" dirty="0"/>
          </a:p>
          <a:p>
            <a:pPr marL="0" indent="0" algn="ctr" eaLnBrk="1" hangingPunct="1">
              <a:buNone/>
            </a:pPr>
            <a:r>
              <a:rPr lang="nl-NL" altLang="nl-NL" dirty="0"/>
              <a:t>Write in </a:t>
            </a:r>
            <a:r>
              <a:rPr lang="nl-NL" altLang="nl-NL" dirty="0" err="1"/>
              <a:t>the</a:t>
            </a:r>
            <a:r>
              <a:rPr lang="nl-NL" altLang="nl-NL" dirty="0"/>
              <a:t> chat, </a:t>
            </a:r>
            <a:r>
              <a:rPr lang="nl-NL" altLang="nl-NL" dirty="0" err="1"/>
              <a:t>so</a:t>
            </a:r>
            <a:r>
              <a:rPr lang="nl-NL" altLang="nl-NL" dirty="0"/>
              <a:t> we </a:t>
            </a:r>
            <a:r>
              <a:rPr lang="nl-NL" altLang="nl-NL" dirty="0" err="1"/>
              <a:t>know</a:t>
            </a:r>
            <a:r>
              <a:rPr lang="nl-NL" altLang="nl-NL" dirty="0"/>
              <a:t> </a:t>
            </a:r>
            <a:r>
              <a:rPr lang="nl-NL" altLang="nl-NL" dirty="0" err="1"/>
              <a:t>our</a:t>
            </a:r>
            <a:r>
              <a:rPr lang="nl-NL" altLang="nl-NL" dirty="0"/>
              <a:t> level of </a:t>
            </a:r>
            <a:r>
              <a:rPr lang="nl-NL" altLang="nl-NL" dirty="0" err="1"/>
              <a:t>brain</a:t>
            </a:r>
            <a:r>
              <a:rPr lang="nl-NL" altLang="nl-NL" dirty="0"/>
              <a:t> </a:t>
            </a:r>
            <a:r>
              <a:rPr lang="nl-NL" altLang="nl-NL" dirty="0" err="1"/>
              <a:t>knowledge</a:t>
            </a:r>
            <a:r>
              <a:rPr lang="nl-NL" altLang="nl-NL" dirty="0"/>
              <a:t>. </a:t>
            </a:r>
          </a:p>
        </p:txBody>
      </p:sp>
    </p:spTree>
    <p:extLst>
      <p:ext uri="{BB962C8B-B14F-4D97-AF65-F5344CB8AC3E}">
        <p14:creationId xmlns:p14="http://schemas.microsoft.com/office/powerpoint/2010/main" val="236788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Afbeelding 3" descr="brain in ha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24"/>
            <a:ext cx="91440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hthoek 3"/>
          <p:cNvSpPr>
            <a:spLocks noChangeArrowheads="1"/>
          </p:cNvSpPr>
          <p:nvPr/>
        </p:nvSpPr>
        <p:spPr bwMode="auto">
          <a:xfrm>
            <a:off x="3176201" y="2636838"/>
            <a:ext cx="33694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nl-NL" sz="4000" b="1" dirty="0">
                <a:solidFill>
                  <a:srgbClr val="000000"/>
                </a:solidFill>
                <a:cs typeface="Arial" charset="0"/>
              </a:rPr>
              <a:t>Meet </a:t>
            </a:r>
            <a:r>
              <a:rPr lang="nl-NL" altLang="nl-NL" sz="4000" b="1" dirty="0" err="1">
                <a:solidFill>
                  <a:srgbClr val="000000"/>
                </a:solidFill>
                <a:cs typeface="Arial" charset="0"/>
              </a:rPr>
              <a:t>the</a:t>
            </a:r>
            <a:r>
              <a:rPr lang="nl-NL" altLang="nl-NL" sz="4000" b="1" dirty="0">
                <a:solidFill>
                  <a:srgbClr val="000000"/>
                </a:solidFill>
                <a:cs typeface="Arial" charset="0"/>
              </a:rPr>
              <a:t> </a:t>
            </a:r>
            <a:r>
              <a:rPr lang="nl-NL" altLang="nl-NL" sz="4000" b="1" dirty="0" err="1">
                <a:solidFill>
                  <a:srgbClr val="000000"/>
                </a:solidFill>
                <a:cs typeface="Arial" charset="0"/>
              </a:rPr>
              <a:t>brain</a:t>
            </a:r>
            <a:endParaRPr kumimoji="0" lang="nl-NL" altLang="nl-NL" sz="40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750828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rtlCol="0">
            <a:normAutofit fontScale="90000"/>
          </a:bodyPr>
          <a:lstStyle/>
          <a:p>
            <a:pPr eaLnBrk="1" fontAlgn="auto" hangingPunct="1">
              <a:spcAft>
                <a:spcPts val="0"/>
              </a:spcAft>
              <a:defRPr/>
            </a:pPr>
            <a:r>
              <a:rPr lang="nl-NL" dirty="0">
                <a:solidFill>
                  <a:srgbClr val="FFFFCC"/>
                </a:solidFill>
              </a:rPr>
              <a:t>Construction </a:t>
            </a:r>
            <a:r>
              <a:rPr lang="nl-NL" dirty="0" err="1">
                <a:solidFill>
                  <a:srgbClr val="FFFFCC"/>
                </a:solidFill>
              </a:rPr>
              <a:t>and</a:t>
            </a:r>
            <a:r>
              <a:rPr lang="nl-NL" dirty="0">
                <a:solidFill>
                  <a:srgbClr val="FFFFCC"/>
                </a:solidFill>
              </a:rPr>
              <a:t> </a:t>
            </a:r>
            <a:r>
              <a:rPr lang="nl-NL" dirty="0" err="1">
                <a:solidFill>
                  <a:srgbClr val="FFFFCC"/>
                </a:solidFill>
              </a:rPr>
              <a:t>general</a:t>
            </a:r>
            <a:r>
              <a:rPr lang="nl-NL" dirty="0">
                <a:solidFill>
                  <a:srgbClr val="FFFFCC"/>
                </a:solidFill>
              </a:rPr>
              <a:t> </a:t>
            </a:r>
            <a:r>
              <a:rPr lang="nl-NL" dirty="0" err="1">
                <a:solidFill>
                  <a:srgbClr val="FFFFCC"/>
                </a:solidFill>
              </a:rPr>
              <a:t>functioning</a:t>
            </a:r>
            <a:r>
              <a:rPr lang="nl-NL" dirty="0">
                <a:solidFill>
                  <a:srgbClr val="FFFFCC"/>
                </a:solidFill>
              </a:rPr>
              <a:t> of </a:t>
            </a:r>
            <a:r>
              <a:rPr lang="nl-NL" dirty="0" err="1">
                <a:solidFill>
                  <a:srgbClr val="FFFFCC"/>
                </a:solidFill>
              </a:rPr>
              <a:t>the</a:t>
            </a:r>
            <a:r>
              <a:rPr lang="nl-NL" dirty="0">
                <a:solidFill>
                  <a:srgbClr val="FFFFCC"/>
                </a:solidFill>
              </a:rPr>
              <a:t> </a:t>
            </a:r>
            <a:r>
              <a:rPr lang="nl-NL" dirty="0" err="1">
                <a:solidFill>
                  <a:srgbClr val="FFFFCC"/>
                </a:solidFill>
              </a:rPr>
              <a:t>brain</a:t>
            </a:r>
            <a:r>
              <a:rPr lang="nl-NL" dirty="0">
                <a:solidFill>
                  <a:srgbClr val="FFFFCC"/>
                </a:solidFill>
              </a:rPr>
              <a:t>: </a:t>
            </a:r>
            <a:r>
              <a:rPr lang="nl-NL" dirty="0" err="1">
                <a:solidFill>
                  <a:srgbClr val="FFFFCC"/>
                </a:solidFill>
              </a:rPr>
              <a:t>anatomy</a:t>
            </a:r>
            <a:endParaRPr lang="nl-NL" dirty="0">
              <a:solidFill>
                <a:srgbClr val="FFFFCC"/>
              </a:solidFill>
            </a:endParaRPr>
          </a:p>
        </p:txBody>
      </p:sp>
      <p:sp>
        <p:nvSpPr>
          <p:cNvPr id="6148" name="Rectangle 3"/>
          <p:cNvSpPr>
            <a:spLocks noGrp="1" noChangeArrowheads="1"/>
          </p:cNvSpPr>
          <p:nvPr>
            <p:ph type="body" sz="half" idx="4294967295"/>
          </p:nvPr>
        </p:nvSpPr>
        <p:spPr>
          <a:xfrm>
            <a:off x="4932363" y="1772816"/>
            <a:ext cx="4038600" cy="4525963"/>
          </a:xfrm>
        </p:spPr>
        <p:txBody>
          <a:bodyPr rtlCol="0">
            <a:normAutofit fontScale="92500"/>
          </a:bodyPr>
          <a:lstStyle/>
          <a:p>
            <a:pPr eaLnBrk="1" fontAlgn="auto" hangingPunct="1">
              <a:spcAft>
                <a:spcPts val="0"/>
              </a:spcAft>
              <a:buFont typeface="Arial" pitchFamily="34" charset="0"/>
              <a:buChar char="•"/>
              <a:defRPr/>
            </a:pPr>
            <a:r>
              <a:rPr lang="nl-NL" sz="2800" dirty="0" err="1">
                <a:solidFill>
                  <a:srgbClr val="FFFFCC"/>
                </a:solidFill>
              </a:rPr>
              <a:t>Reptilian</a:t>
            </a:r>
            <a:r>
              <a:rPr lang="nl-NL" sz="2800" dirty="0">
                <a:solidFill>
                  <a:srgbClr val="FFFFCC"/>
                </a:solidFill>
              </a:rPr>
              <a:t> </a:t>
            </a:r>
            <a:r>
              <a:rPr lang="nl-NL" sz="2800" dirty="0" err="1">
                <a:solidFill>
                  <a:srgbClr val="FFFFCC"/>
                </a:solidFill>
              </a:rPr>
              <a:t>brain</a:t>
            </a:r>
            <a:r>
              <a:rPr lang="nl-NL" sz="2800" dirty="0">
                <a:solidFill>
                  <a:srgbClr val="FFFFCC"/>
                </a:solidFill>
              </a:rPr>
              <a:t>: basic </a:t>
            </a:r>
            <a:r>
              <a:rPr lang="nl-NL" sz="2800" dirty="0" err="1">
                <a:solidFill>
                  <a:srgbClr val="FFFFCC"/>
                </a:solidFill>
              </a:rPr>
              <a:t>functions</a:t>
            </a:r>
            <a:endParaRPr lang="nl-NL" sz="2800" dirty="0">
              <a:solidFill>
                <a:srgbClr val="FFFFCC"/>
              </a:solidFill>
            </a:endParaRPr>
          </a:p>
          <a:p>
            <a:pPr eaLnBrk="1" fontAlgn="auto" hangingPunct="1">
              <a:spcAft>
                <a:spcPts val="0"/>
              </a:spcAft>
              <a:buFont typeface="Arial" pitchFamily="34" charset="0"/>
              <a:buChar char="•"/>
              <a:defRPr/>
            </a:pPr>
            <a:endParaRPr lang="nl-NL" sz="2800" dirty="0">
              <a:solidFill>
                <a:srgbClr val="FFFFCC"/>
              </a:solidFill>
            </a:endParaRPr>
          </a:p>
          <a:p>
            <a:pPr eaLnBrk="1" fontAlgn="auto" hangingPunct="1">
              <a:spcAft>
                <a:spcPts val="0"/>
              </a:spcAft>
              <a:buFont typeface="Arial" pitchFamily="34" charset="0"/>
              <a:buChar char="•"/>
              <a:defRPr/>
            </a:pPr>
            <a:r>
              <a:rPr lang="nl-NL" sz="2800" dirty="0" err="1">
                <a:solidFill>
                  <a:srgbClr val="FFFFCC"/>
                </a:solidFill>
              </a:rPr>
              <a:t>Mammal</a:t>
            </a:r>
            <a:r>
              <a:rPr lang="nl-NL" sz="2800" dirty="0">
                <a:solidFill>
                  <a:srgbClr val="FFFFCC"/>
                </a:solidFill>
              </a:rPr>
              <a:t> </a:t>
            </a:r>
            <a:r>
              <a:rPr lang="nl-NL" sz="2800" dirty="0" err="1">
                <a:solidFill>
                  <a:srgbClr val="FFFFCC"/>
                </a:solidFill>
              </a:rPr>
              <a:t>brain</a:t>
            </a:r>
            <a:r>
              <a:rPr lang="nl-NL" sz="2800" dirty="0">
                <a:solidFill>
                  <a:srgbClr val="FFFFCC"/>
                </a:solidFill>
              </a:rPr>
              <a:t>: </a:t>
            </a:r>
            <a:r>
              <a:rPr lang="nl-NL" sz="2800" dirty="0" err="1">
                <a:solidFill>
                  <a:srgbClr val="FFFFCC"/>
                </a:solidFill>
              </a:rPr>
              <a:t>emotions</a:t>
            </a:r>
            <a:r>
              <a:rPr lang="nl-NL" sz="2800" dirty="0">
                <a:solidFill>
                  <a:srgbClr val="FFFFCC"/>
                </a:solidFill>
              </a:rPr>
              <a:t>, memory</a:t>
            </a:r>
          </a:p>
          <a:p>
            <a:pPr marL="0" indent="0" eaLnBrk="1" fontAlgn="auto" hangingPunct="1">
              <a:spcAft>
                <a:spcPts val="0"/>
              </a:spcAft>
              <a:buNone/>
              <a:defRPr/>
            </a:pPr>
            <a:endParaRPr lang="nl-NL" sz="2800" dirty="0">
              <a:solidFill>
                <a:srgbClr val="FFFFCC"/>
              </a:solidFill>
            </a:endParaRPr>
          </a:p>
          <a:p>
            <a:pPr eaLnBrk="1" fontAlgn="auto" hangingPunct="1">
              <a:spcAft>
                <a:spcPts val="0"/>
              </a:spcAft>
              <a:buFont typeface="Arial" pitchFamily="34" charset="0"/>
              <a:buChar char="•"/>
              <a:defRPr/>
            </a:pPr>
            <a:r>
              <a:rPr lang="nl-NL" sz="2800" dirty="0">
                <a:solidFill>
                  <a:srgbClr val="FFFFCC"/>
                </a:solidFill>
              </a:rPr>
              <a:t>Human </a:t>
            </a:r>
            <a:r>
              <a:rPr lang="nl-NL" sz="2800" dirty="0" err="1">
                <a:solidFill>
                  <a:srgbClr val="FFFFCC"/>
                </a:solidFill>
              </a:rPr>
              <a:t>brain</a:t>
            </a:r>
            <a:r>
              <a:rPr lang="nl-NL" sz="2800" dirty="0">
                <a:solidFill>
                  <a:srgbClr val="FFFFCC"/>
                </a:solidFill>
              </a:rPr>
              <a:t> (</a:t>
            </a:r>
            <a:r>
              <a:rPr lang="nl-NL" sz="2800" dirty="0" err="1">
                <a:solidFill>
                  <a:srgbClr val="FFFFCC"/>
                </a:solidFill>
              </a:rPr>
              <a:t>neocortex</a:t>
            </a:r>
            <a:r>
              <a:rPr lang="nl-NL" sz="2800" dirty="0">
                <a:solidFill>
                  <a:srgbClr val="FFFFCC"/>
                </a:solidFill>
              </a:rPr>
              <a:t>): </a:t>
            </a:r>
            <a:r>
              <a:rPr lang="nl-NL" sz="2800" dirty="0" err="1">
                <a:solidFill>
                  <a:srgbClr val="FFFFCC"/>
                </a:solidFill>
              </a:rPr>
              <a:t>consciousness</a:t>
            </a:r>
            <a:r>
              <a:rPr lang="nl-NL" sz="2800" dirty="0">
                <a:solidFill>
                  <a:srgbClr val="FFFFCC"/>
                </a:solidFill>
              </a:rPr>
              <a:t>, planning, </a:t>
            </a:r>
            <a:r>
              <a:rPr lang="nl-NL" sz="2800" dirty="0" err="1">
                <a:solidFill>
                  <a:srgbClr val="FFFFCC"/>
                </a:solidFill>
              </a:rPr>
              <a:t>language</a:t>
            </a:r>
            <a:r>
              <a:rPr lang="nl-NL" sz="2800" dirty="0">
                <a:solidFill>
                  <a:srgbClr val="FFFFCC"/>
                </a:solidFill>
              </a:rPr>
              <a:t> </a:t>
            </a:r>
            <a:r>
              <a:rPr lang="nl-NL" sz="2800" dirty="0" err="1">
                <a:solidFill>
                  <a:srgbClr val="FFFFCC"/>
                </a:solidFill>
              </a:rPr>
              <a:t>etc.etc</a:t>
            </a:r>
            <a:r>
              <a:rPr lang="nl-NL" sz="2800" dirty="0">
                <a:solidFill>
                  <a:srgbClr val="FFFFCC"/>
                </a:solidFill>
              </a:rPr>
              <a:t>.</a:t>
            </a:r>
          </a:p>
          <a:p>
            <a:pPr eaLnBrk="1" fontAlgn="auto" hangingPunct="1">
              <a:spcAft>
                <a:spcPts val="0"/>
              </a:spcAft>
              <a:buFont typeface="Arial" pitchFamily="34" charset="0"/>
              <a:buChar char="•"/>
              <a:defRPr/>
            </a:pPr>
            <a:endParaRPr lang="nl-NL" sz="2800" dirty="0">
              <a:solidFill>
                <a:srgbClr val="FFFFCC"/>
              </a:solidFill>
            </a:endParaRPr>
          </a:p>
        </p:txBody>
      </p:sp>
      <p:pic>
        <p:nvPicPr>
          <p:cNvPr id="117764" name="Picture 4" descr="MPj040696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628775"/>
            <a:ext cx="244792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5" descr="MPj040930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2924175"/>
            <a:ext cx="2449513"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6" descr="MPj0400322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3860800"/>
            <a:ext cx="1887538"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3399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el 1">
            <a:extLst>
              <a:ext uri="{FF2B5EF4-FFF2-40B4-BE49-F238E27FC236}">
                <a16:creationId xmlns:a16="http://schemas.microsoft.com/office/drawing/2014/main" id="{A8633AD9-8669-0E42-ACCC-91230F4CF561}"/>
              </a:ext>
            </a:extLst>
          </p:cNvPr>
          <p:cNvSpPr>
            <a:spLocks noGrp="1"/>
          </p:cNvSpPr>
          <p:nvPr>
            <p:ph type="title" idx="4294967295"/>
          </p:nvPr>
        </p:nvSpPr>
        <p:spPr>
          <a:xfrm>
            <a:off x="395536" y="404664"/>
            <a:ext cx="8229600" cy="1143000"/>
          </a:xfrm>
        </p:spPr>
        <p:txBody>
          <a:bodyPr/>
          <a:lstStyle/>
          <a:p>
            <a:pPr>
              <a:lnSpc>
                <a:spcPct val="90000"/>
              </a:lnSpc>
            </a:pPr>
            <a:br>
              <a:rPr lang="nl-NL" altLang="nl-NL" sz="4000" b="1" dirty="0">
                <a:solidFill>
                  <a:srgbClr val="FF0000"/>
                </a:solidFill>
              </a:rPr>
            </a:br>
            <a:br>
              <a:rPr lang="nl-NL" altLang="nl-NL" sz="4000" b="1" dirty="0">
                <a:solidFill>
                  <a:srgbClr val="FF0000"/>
                </a:solidFill>
              </a:rPr>
            </a:br>
            <a:r>
              <a:rPr lang="nl-NL" altLang="nl-NL" sz="4000" b="1" dirty="0">
                <a:solidFill>
                  <a:srgbClr val="FF0000"/>
                </a:solidFill>
              </a:rPr>
              <a:t>Old </a:t>
            </a:r>
            <a:r>
              <a:rPr lang="nl-NL" altLang="nl-NL" sz="4000" b="1" dirty="0" err="1">
                <a:solidFill>
                  <a:srgbClr val="FF0000"/>
                </a:solidFill>
              </a:rPr>
              <a:t>brain</a:t>
            </a:r>
            <a:r>
              <a:rPr lang="nl-NL" altLang="nl-NL" sz="4000" b="1" dirty="0">
                <a:solidFill>
                  <a:srgbClr val="FF0000"/>
                </a:solidFill>
              </a:rPr>
              <a:t> is </a:t>
            </a:r>
            <a:r>
              <a:rPr lang="nl-NL" altLang="nl-NL" sz="4000" b="1" dirty="0" err="1">
                <a:solidFill>
                  <a:srgbClr val="FF0000"/>
                </a:solidFill>
              </a:rPr>
              <a:t>stronger</a:t>
            </a:r>
            <a:r>
              <a:rPr lang="nl-NL" altLang="nl-NL" sz="4000" b="1" dirty="0">
                <a:solidFill>
                  <a:srgbClr val="FF0000"/>
                </a:solidFill>
              </a:rPr>
              <a:t> </a:t>
            </a:r>
            <a:r>
              <a:rPr lang="nl-NL" altLang="nl-NL" sz="4000" b="1" dirty="0" err="1">
                <a:solidFill>
                  <a:srgbClr val="FF0000"/>
                </a:solidFill>
              </a:rPr>
              <a:t>than</a:t>
            </a:r>
            <a:r>
              <a:rPr lang="nl-NL" altLang="nl-NL" sz="4000" b="1" dirty="0">
                <a:solidFill>
                  <a:srgbClr val="FF0000"/>
                </a:solidFill>
              </a:rPr>
              <a:t> new</a:t>
            </a:r>
            <a:br>
              <a:rPr lang="nl-NL" altLang="nl-NL" sz="4000" b="1" dirty="0">
                <a:solidFill>
                  <a:srgbClr val="FF0000"/>
                </a:solidFill>
              </a:rPr>
            </a:br>
            <a:br>
              <a:rPr lang="nl-NL" altLang="nl-NL" sz="4000" b="1" dirty="0">
                <a:solidFill>
                  <a:srgbClr val="FF0000"/>
                </a:solidFill>
              </a:rPr>
            </a:br>
            <a:r>
              <a:rPr lang="nl-NL" altLang="nl-NL" sz="4000" b="1" dirty="0">
                <a:solidFill>
                  <a:srgbClr val="FF0000"/>
                </a:solidFill>
              </a:rPr>
              <a:t> </a:t>
            </a:r>
            <a:r>
              <a:rPr lang="nl-NL" altLang="nl-NL" sz="4000" b="1" dirty="0" err="1">
                <a:solidFill>
                  <a:srgbClr val="FF0000"/>
                </a:solidFill>
              </a:rPr>
              <a:t>emotions</a:t>
            </a:r>
            <a:r>
              <a:rPr lang="nl-NL" altLang="nl-NL" sz="4000" b="1" dirty="0">
                <a:solidFill>
                  <a:srgbClr val="FF0000"/>
                </a:solidFill>
              </a:rPr>
              <a:t> &amp; routines beat ratio </a:t>
            </a:r>
            <a:br>
              <a:rPr lang="nl-NL" altLang="nl-NL" sz="4000" b="1" dirty="0">
                <a:solidFill>
                  <a:srgbClr val="FF0000"/>
                </a:solidFill>
              </a:rPr>
            </a:br>
            <a:endParaRPr lang="nl-NL" altLang="nl-NL" sz="4000" b="1" dirty="0">
              <a:solidFill>
                <a:srgbClr val="FF0000"/>
              </a:solidFill>
            </a:endParaRPr>
          </a:p>
        </p:txBody>
      </p:sp>
      <p:pic>
        <p:nvPicPr>
          <p:cNvPr id="164866" name="Picture 5" descr="MCj04282610000[1]">
            <a:extLst>
              <a:ext uri="{FF2B5EF4-FFF2-40B4-BE49-F238E27FC236}">
                <a16:creationId xmlns:a16="http://schemas.microsoft.com/office/drawing/2014/main" id="{11CD27F3-9338-E74E-959C-0B181C86D6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162" y="2983532"/>
            <a:ext cx="3960813"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67" name="Picture 6" descr="MCj04338210000[1]">
            <a:extLst>
              <a:ext uri="{FF2B5EF4-FFF2-40B4-BE49-F238E27FC236}">
                <a16:creationId xmlns:a16="http://schemas.microsoft.com/office/drawing/2014/main" id="{E55B681B-8A4B-2A42-8946-85892434C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204864"/>
            <a:ext cx="266382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6" descr="Pijl: rechtsom draaien">
            <a:extLst>
              <a:ext uri="{FF2B5EF4-FFF2-40B4-BE49-F238E27FC236}">
                <a16:creationId xmlns:a16="http://schemas.microsoft.com/office/drawing/2014/main" id="{5118D1D7-3BAB-A54F-B70A-32AFD6070D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164125">
            <a:off x="7821814" y="398255"/>
            <a:ext cx="1155818" cy="1155818"/>
          </a:xfrm>
          <a:prstGeom prst="rect">
            <a:avLst/>
          </a:prstGeom>
        </p:spPr>
      </p:pic>
    </p:spTree>
    <p:extLst>
      <p:ext uri="{BB962C8B-B14F-4D97-AF65-F5344CB8AC3E}">
        <p14:creationId xmlns:p14="http://schemas.microsoft.com/office/powerpoint/2010/main" val="3127673020"/>
      </p:ext>
    </p:extLst>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Standaardontwerp">
  <a:themeElements>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ardontwer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altLang="nl-NL" sz="1800" b="0" i="0" u="none" strike="noStrike" cap="none" normalizeH="0" baseline="0" smtClean="0">
            <a:ln>
              <a:noFill/>
            </a:ln>
            <a:solidFill>
              <a:srgbClr val="00009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altLang="nl-NL" sz="1800" b="0" i="0" u="none" strike="noStrike" cap="none" normalizeH="0" baseline="0" smtClean="0">
            <a:ln>
              <a:noFill/>
            </a:ln>
            <a:solidFill>
              <a:srgbClr val="000099"/>
            </a:solidFill>
            <a:effectLst/>
            <a:latin typeface="Arial" panose="020B0604020202020204" pitchFamily="34" charset="0"/>
            <a:cs typeface="Arial" panose="020B0604020202020204" pitchFamily="34"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7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0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FFFFCC"/>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FFFFCC"/>
            </a:solidFill>
            <a:effectLst/>
            <a:latin typeface="Arial"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Helvetica"/>
        <a:ea typeface="ヒラギノ角ゴ ProN W6"/>
        <a:cs typeface="ヒラギノ角ゴ ProN W6"/>
      </a:majorFont>
      <a:minorFont>
        <a:latin typeface="Helvetica"/>
        <a:ea typeface="ヒラギノ角ゴ ProN W3"/>
        <a:cs typeface="ヒラギノ角ゴ ProN W3"/>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8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9F9B052-23A4-3947-992B-4C7752CF6E62}">
  <we:reference id="wa104178141" version="3.10.0.7" store="nl-NL" storeType="OMEX"/>
  <we:alternateReferences>
    <we:reference id="wa104178141" version="3.10.0.7" store="nl-NL"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442</TotalTime>
  <Words>1207</Words>
  <Application>Microsoft Macintosh PowerPoint</Application>
  <PresentationFormat>Diavoorstelling (4:3)</PresentationFormat>
  <Paragraphs>219</Paragraphs>
  <Slides>54</Slides>
  <Notes>14</Notes>
  <HiddenSlides>0</HiddenSlides>
  <MMClips>1</MMClips>
  <ScaleCrop>false</ScaleCrop>
  <HeadingPairs>
    <vt:vector size="6" baseType="variant">
      <vt:variant>
        <vt:lpstr>Gebruikte lettertypen</vt:lpstr>
      </vt:variant>
      <vt:variant>
        <vt:i4>5</vt:i4>
      </vt:variant>
      <vt:variant>
        <vt:lpstr>Thema</vt:lpstr>
      </vt:variant>
      <vt:variant>
        <vt:i4>18</vt:i4>
      </vt:variant>
      <vt:variant>
        <vt:lpstr>Diatitels</vt:lpstr>
      </vt:variant>
      <vt:variant>
        <vt:i4>54</vt:i4>
      </vt:variant>
    </vt:vector>
  </HeadingPairs>
  <TitlesOfParts>
    <vt:vector size="77" baseType="lpstr">
      <vt:lpstr>Arial</vt:lpstr>
      <vt:lpstr>Bradley Hand</vt:lpstr>
      <vt:lpstr>Calibri</vt:lpstr>
      <vt:lpstr>Helvetica</vt:lpstr>
      <vt:lpstr>Times New Roman</vt:lpstr>
      <vt:lpstr>Standaardontwerp</vt:lpstr>
      <vt:lpstr>6_Office-thema</vt:lpstr>
      <vt:lpstr>1_Standaardontwerp</vt:lpstr>
      <vt:lpstr>5_Standaardontwerp</vt:lpstr>
      <vt:lpstr>1_Office-thema</vt:lpstr>
      <vt:lpstr>4_Office-thema</vt:lpstr>
      <vt:lpstr>6_Standaardontwerp</vt:lpstr>
      <vt:lpstr>18_Office-thema</vt:lpstr>
      <vt:lpstr>5_Office-thema</vt:lpstr>
      <vt:lpstr>Office-thema</vt:lpstr>
      <vt:lpstr>4_Standaardontwerp</vt:lpstr>
      <vt:lpstr>2_Standaardontwerp</vt:lpstr>
      <vt:lpstr>3_Standaardontwerp</vt:lpstr>
      <vt:lpstr>7_Office-thema</vt:lpstr>
      <vt:lpstr>8_Standaardontwerp</vt:lpstr>
      <vt:lpstr>12_Office-thema</vt:lpstr>
      <vt:lpstr>10_Standaardontwerp</vt:lpstr>
      <vt:lpstr>2_Office-thema</vt:lpstr>
      <vt:lpstr>PowerPoint-presentatie</vt:lpstr>
      <vt:lpstr>- NS, Brain and I -  From managementtrainee to brainexpert.</vt:lpstr>
      <vt:lpstr>Applying knowledge of the brain</vt:lpstr>
      <vt:lpstr>PowerPoint-presentatie</vt:lpstr>
      <vt:lpstr>PowerPoint-presentatie</vt:lpstr>
      <vt:lpstr>    What did you already know about the brain? Or what did you recognise in the clip?</vt:lpstr>
      <vt:lpstr>PowerPoint-presentatie</vt:lpstr>
      <vt:lpstr>Construction and general functioning of the brain: anatomy</vt:lpstr>
      <vt:lpstr>  Old brain is stronger than new   emotions &amp; routines beat ratio  </vt:lpstr>
      <vt:lpstr>The electro-chemical factory…  braincell or neuron</vt:lpstr>
      <vt:lpstr>PowerPoint-presentatie</vt:lpstr>
      <vt:lpstr>Signal processing</vt:lpstr>
      <vt:lpstr>Network of neurons</vt:lpstr>
      <vt:lpstr>The power of repetition</vt:lpstr>
      <vt:lpstr>How do you keep them fit?   What contributes the most to having and keeping a healthy brain?</vt:lpstr>
      <vt:lpstr>PowerPoint-presentatie</vt:lpstr>
      <vt:lpstr>PowerPoint-presentatie</vt:lpstr>
      <vt:lpstr>PowerPoint-presentatie</vt:lpstr>
      <vt:lpstr>Impediments</vt:lpstr>
      <vt:lpstr>PowerPoint-presentatie</vt:lpstr>
      <vt:lpstr>PowerPoint-presentatie</vt:lpstr>
      <vt:lpstr>PowerPoint-presentatie</vt:lpstr>
      <vt:lpstr>PowerPoint-presentatie</vt:lpstr>
      <vt:lpstr>PowerPoint-presentatie</vt:lpstr>
      <vt:lpstr>PowerPoint-presentatie</vt:lpstr>
      <vt:lpstr>Emoties zijn besmettelijk</vt:lpstr>
      <vt:lpstr>PowerPoint-presentatie</vt:lpstr>
      <vt:lpstr>PowerPoint-presentatie</vt:lpstr>
      <vt:lpstr>PowerPoint-presentatie</vt:lpstr>
      <vt:lpstr>Try to remember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Do you belang to my tribe?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Jasper Schut</dc:creator>
  <cp:lastModifiedBy>Jasper Schut</cp:lastModifiedBy>
  <cp:revision>13</cp:revision>
  <dcterms:created xsi:type="dcterms:W3CDTF">2020-09-06T13:08:42Z</dcterms:created>
  <dcterms:modified xsi:type="dcterms:W3CDTF">2020-09-13T09:26:14Z</dcterms:modified>
</cp:coreProperties>
</file>