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36" r:id="rId2"/>
    <p:sldMasterId id="2147483749" r:id="rId3"/>
    <p:sldMasterId id="2147483762" r:id="rId4"/>
    <p:sldMasterId id="2147483775" r:id="rId5"/>
    <p:sldMasterId id="2147483800" r:id="rId6"/>
    <p:sldMasterId id="2147483813" r:id="rId7"/>
    <p:sldMasterId id="2147483850" r:id="rId8"/>
    <p:sldMasterId id="2147483862" r:id="rId9"/>
    <p:sldMasterId id="2147483886" r:id="rId10"/>
    <p:sldMasterId id="2147483938" r:id="rId11"/>
    <p:sldMasterId id="2147483950" r:id="rId12"/>
    <p:sldMasterId id="2147483975" r:id="rId13"/>
    <p:sldMasterId id="2147483988" r:id="rId14"/>
    <p:sldMasterId id="2147484000" r:id="rId15"/>
    <p:sldMasterId id="2147484012" r:id="rId16"/>
    <p:sldMasterId id="2147484024" r:id="rId17"/>
  </p:sldMasterIdLst>
  <p:notesMasterIdLst>
    <p:notesMasterId r:id="rId64"/>
  </p:notesMasterIdLst>
  <p:handoutMasterIdLst>
    <p:handoutMasterId r:id="rId65"/>
  </p:handoutMasterIdLst>
  <p:sldIdLst>
    <p:sldId id="767" r:id="rId18"/>
    <p:sldId id="258" r:id="rId19"/>
    <p:sldId id="768" r:id="rId20"/>
    <p:sldId id="538" r:id="rId21"/>
    <p:sldId id="351" r:id="rId22"/>
    <p:sldId id="782" r:id="rId23"/>
    <p:sldId id="373" r:id="rId24"/>
    <p:sldId id="460" r:id="rId25"/>
    <p:sldId id="434" r:id="rId26"/>
    <p:sldId id="435" r:id="rId27"/>
    <p:sldId id="436" r:id="rId28"/>
    <p:sldId id="526" r:id="rId29"/>
    <p:sldId id="338" r:id="rId30"/>
    <p:sldId id="331" r:id="rId31"/>
    <p:sldId id="464" r:id="rId32"/>
    <p:sldId id="452" r:id="rId33"/>
    <p:sldId id="783" r:id="rId34"/>
    <p:sldId id="784" r:id="rId35"/>
    <p:sldId id="793" r:id="rId36"/>
    <p:sldId id="786" r:id="rId37"/>
    <p:sldId id="787" r:id="rId38"/>
    <p:sldId id="788" r:id="rId39"/>
    <p:sldId id="789" r:id="rId40"/>
    <p:sldId id="790" r:id="rId41"/>
    <p:sldId id="792" r:id="rId42"/>
    <p:sldId id="794" r:id="rId43"/>
    <p:sldId id="795" r:id="rId44"/>
    <p:sldId id="546" r:id="rId45"/>
    <p:sldId id="427" r:id="rId46"/>
    <p:sldId id="430" r:id="rId47"/>
    <p:sldId id="554" r:id="rId48"/>
    <p:sldId id="555" r:id="rId49"/>
    <p:sldId id="556" r:id="rId50"/>
    <p:sldId id="557" r:id="rId51"/>
    <p:sldId id="558" r:id="rId52"/>
    <p:sldId id="559" r:id="rId53"/>
    <p:sldId id="560" r:id="rId54"/>
    <p:sldId id="796" r:id="rId55"/>
    <p:sldId id="325" r:id="rId56"/>
    <p:sldId id="324" r:id="rId57"/>
    <p:sldId id="764" r:id="rId58"/>
    <p:sldId id="912" r:id="rId59"/>
    <p:sldId id="911" r:id="rId60"/>
    <p:sldId id="916" r:id="rId61"/>
    <p:sldId id="913" r:id="rId62"/>
    <p:sldId id="541" r:id="rId63"/>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428"/>
    <a:srgbClr val="FF2600"/>
    <a:srgbClr val="F7DFF7"/>
    <a:srgbClr val="EEAEE6"/>
    <a:srgbClr val="3B1C03"/>
    <a:srgbClr val="481A20"/>
    <a:srgbClr val="6B27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1"/>
    <p:restoredTop sz="94582"/>
  </p:normalViewPr>
  <p:slideViewPr>
    <p:cSldViewPr>
      <p:cViewPr varScale="1">
        <p:scale>
          <a:sx n="106" d="100"/>
          <a:sy n="106" d="100"/>
        </p:scale>
        <p:origin x="1688"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436529C9-23EE-4364-B75E-3DFAFE85E483}" type="datetimeFigureOut">
              <a:rPr lang="nl-NL" smtClean="0"/>
              <a:t>17-06-20</a:t>
            </a:fld>
            <a:endParaRPr lang="nl-NL"/>
          </a:p>
        </p:txBody>
      </p:sp>
      <p:sp>
        <p:nvSpPr>
          <p:cNvPr id="4" name="Tijdelijke aanduiding voor voettekst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41681239-BCA5-409F-AE61-26B6DFD49440}" type="slidenum">
              <a:rPr lang="nl-NL" smtClean="0"/>
              <a:t>‹nr.›</a:t>
            </a:fld>
            <a:endParaRPr lang="nl-NL"/>
          </a:p>
        </p:txBody>
      </p:sp>
    </p:spTree>
    <p:extLst>
      <p:ext uri="{BB962C8B-B14F-4D97-AF65-F5344CB8AC3E}">
        <p14:creationId xmlns:p14="http://schemas.microsoft.com/office/powerpoint/2010/main" val="261242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668A02A2-D7CA-4341-A75E-A9D915CA3705}" type="datetimeFigureOut">
              <a:rPr lang="nl-NL" smtClean="0"/>
              <a:t>17-06-20</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A5B43F6-CC01-43BF-80EE-6BCF4EA79E00}" type="slidenum">
              <a:rPr lang="nl-NL" smtClean="0"/>
              <a:t>‹nr.›</a:t>
            </a:fld>
            <a:endParaRPr lang="nl-NL"/>
          </a:p>
        </p:txBody>
      </p:sp>
    </p:spTree>
    <p:extLst>
      <p:ext uri="{BB962C8B-B14F-4D97-AF65-F5344CB8AC3E}">
        <p14:creationId xmlns:p14="http://schemas.microsoft.com/office/powerpoint/2010/main" val="173960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uur workshop 30 personen</a:t>
            </a:r>
          </a:p>
        </p:txBody>
      </p:sp>
      <p:sp>
        <p:nvSpPr>
          <p:cNvPr id="4" name="Tijdelijke aanduiding voor dianummer 3"/>
          <p:cNvSpPr>
            <a:spLocks noGrp="1"/>
          </p:cNvSpPr>
          <p:nvPr>
            <p:ph type="sldNum" sz="quarter" idx="5"/>
          </p:nvPr>
        </p:nvSpPr>
        <p:spPr/>
        <p:txBody>
          <a:bodyPr/>
          <a:lstStyle/>
          <a:p>
            <a:fld id="{2A5B43F6-CC01-43BF-80EE-6BCF4EA79E00}" type="slidenum">
              <a:rPr lang="nl-NL" smtClean="0"/>
              <a:t>1</a:t>
            </a:fld>
            <a:endParaRPr lang="nl-NL"/>
          </a:p>
        </p:txBody>
      </p:sp>
    </p:spTree>
    <p:extLst>
      <p:ext uri="{BB962C8B-B14F-4D97-AF65-F5344CB8AC3E}">
        <p14:creationId xmlns:p14="http://schemas.microsoft.com/office/powerpoint/2010/main" val="186312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B43F6-CC01-43BF-80EE-6BCF4EA79E0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56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6" name="Rectangle 3"/>
          <p:cNvSpPr>
            <a:spLocks noGrp="1" noChangeArrowheads="1"/>
          </p:cNvSpPr>
          <p:nvPr>
            <p:ph type="body" idx="1"/>
          </p:nvPr>
        </p:nvSpPr>
        <p:spPr/>
        <p:txBody>
          <a:bodyPr/>
          <a:lstStyle/>
          <a:p>
            <a:pPr>
              <a:spcBef>
                <a:spcPct val="0"/>
              </a:spcBef>
            </a:pPr>
            <a:endParaRPr lang="nl-NL">
              <a:latin typeface="Arial" charset="0"/>
              <a:cs typeface="Arial" charset="0"/>
            </a:endParaRPr>
          </a:p>
        </p:txBody>
      </p:sp>
    </p:spTree>
    <p:extLst>
      <p:ext uri="{BB962C8B-B14F-4D97-AF65-F5344CB8AC3E}">
        <p14:creationId xmlns:p14="http://schemas.microsoft.com/office/powerpoint/2010/main" val="158483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latin typeface="Arial" charset="0"/>
              <a:cs typeface="Arial" charset="0"/>
            </a:endParaRPr>
          </a:p>
        </p:txBody>
      </p:sp>
    </p:spTree>
    <p:extLst>
      <p:ext uri="{BB962C8B-B14F-4D97-AF65-F5344CB8AC3E}">
        <p14:creationId xmlns:p14="http://schemas.microsoft.com/office/powerpoint/2010/main" val="64497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2203291-2EF7-475E-A32F-4CC822AFF40A}" type="slidenum">
              <a:rPr kumimoji="0" lang="nl-NL"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5053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150533"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DD288C-C4C0-4D7E-BD6E-04F03C439655}" type="slidenum">
              <a:rPr kumimoji="0" lang="nl-NL" altLang="nl-NL"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51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D1098B2-834A-584D-BF7C-0A4EE3EFFCE5}"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
        <p:nvSpPr>
          <p:cNvPr id="233474" name="Tijdelijke aanduiding voor dia-afbeelding 1"/>
          <p:cNvSpPr>
            <a:spLocks noGrp="1" noRot="1" noChangeAspect="1" noTextEdit="1"/>
          </p:cNvSpPr>
          <p:nvPr>
            <p:ph type="sldImg"/>
          </p:nvPr>
        </p:nvSpPr>
        <p:spPr>
          <a:xfrm>
            <a:off x="1144588" y="687388"/>
            <a:ext cx="4570412" cy="3427412"/>
          </a:xfrm>
          <a:ln/>
        </p:spPr>
      </p:sp>
      <p:sp>
        <p:nvSpPr>
          <p:cNvPr id="2334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a:t>Met behulp van neuron</a:t>
            </a:r>
          </a:p>
        </p:txBody>
      </p:sp>
      <p:sp>
        <p:nvSpPr>
          <p:cNvPr id="233476"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4446BC-66E9-F447-AE14-3BA6300D545C}" type="slidenum">
              <a:rPr kumimoji="0" lang="nl-NL" altLang="nl-NL" sz="1200" b="0" i="0" u="none" strike="noStrike" kern="1200" cap="none" spc="0" normalizeH="0" baseline="0" noProof="0" smtClean="0">
                <a:ln>
                  <a:noFill/>
                </a:ln>
                <a:solidFill>
                  <a:srgbClr val="000000"/>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nl-NL" sz="1200" b="0" i="0" u="none" strike="noStrike" kern="1200" cap="none" spc="0" normalizeH="0" baseline="0" noProof="0">
              <a:ln>
                <a:noFill/>
              </a:ln>
              <a:solidFill>
                <a:srgbClr val="000000"/>
              </a:solidFill>
              <a:effectLst/>
              <a:uLnTx/>
              <a:uFillTx/>
              <a:latin typeface="Calibri" charset="0"/>
              <a:cs typeface="Arial" charset="0"/>
            </a:endParaRPr>
          </a:p>
        </p:txBody>
      </p:sp>
    </p:spTree>
    <p:extLst>
      <p:ext uri="{BB962C8B-B14F-4D97-AF65-F5344CB8AC3E}">
        <p14:creationId xmlns:p14="http://schemas.microsoft.com/office/powerpoint/2010/main" val="134900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ED3DBDC-3F13-2745-9B1F-CE157E7E1A0B}"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
        <p:nvSpPr>
          <p:cNvPr id="235522" name="Tijdelijke aanduiding voor dia-afbeelding 1"/>
          <p:cNvSpPr>
            <a:spLocks noGrp="1" noRot="1" noChangeAspect="1" noTextEdit="1"/>
          </p:cNvSpPr>
          <p:nvPr>
            <p:ph type="sldImg"/>
          </p:nvPr>
        </p:nvSpPr>
        <p:spPr>
          <a:xfrm>
            <a:off x="1144588" y="687388"/>
            <a:ext cx="4570412" cy="3427412"/>
          </a:xfrm>
          <a:ln/>
        </p:spPr>
      </p:sp>
      <p:sp>
        <p:nvSpPr>
          <p:cNvPr id="2355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nl-NL" altLang="nl-NL" b="1" dirty="0"/>
              <a:t>Korte toelichting!</a:t>
            </a:r>
          </a:p>
          <a:p>
            <a:pPr>
              <a:lnSpc>
                <a:spcPct val="80000"/>
              </a:lnSpc>
            </a:pPr>
            <a:r>
              <a:rPr lang="nl-NL" altLang="nl-NL" b="1" dirty="0"/>
              <a:t>De verbinding tussen neuronen verloopt via de synaps. Dat is de kleine spleet tussen het axon en een ontvangend dendriet. </a:t>
            </a:r>
          </a:p>
          <a:p>
            <a:pPr>
              <a:lnSpc>
                <a:spcPct val="80000"/>
              </a:lnSpc>
              <a:buFontTx/>
              <a:buChar char="•"/>
            </a:pPr>
            <a:endParaRPr lang="nl-NL" altLang="nl-NL" b="1" dirty="0"/>
          </a:p>
          <a:p>
            <a:pPr>
              <a:lnSpc>
                <a:spcPct val="80000"/>
              </a:lnSpc>
              <a:buFontTx/>
              <a:buChar char="•"/>
            </a:pPr>
            <a:r>
              <a:rPr lang="nl-NL" altLang="nl-NL" dirty="0"/>
              <a:t>. Door de elektrische impuls die het axon doorgeeft, worden neurotransmitters, chemische stoffen, vrijgelaten in de synaps. De afgescheiden neurotransmitters zorgen ervoor dat de cel met het ontvangende dendriet weer vuurt, als de impuls sterk genoeg is. Als een neuron </a:t>
            </a:r>
            <a:r>
              <a:rPr lang="nl-NL" altLang="nl-NL" b="1" u="sng" dirty="0"/>
              <a:t>vuurt</a:t>
            </a:r>
            <a:r>
              <a:rPr lang="nl-NL" altLang="nl-NL" b="1" dirty="0"/>
              <a:t>,</a:t>
            </a:r>
            <a:r>
              <a:rPr lang="nl-NL" altLang="nl-NL" dirty="0"/>
              <a:t> wil dat zeggen dat het neuron een impuls doorgeeft aan een ander neuron. Deze reactie gaat door en vormt een patroon van neurale connecties die samen vuren. Een neuraal netwerk..</a:t>
            </a:r>
          </a:p>
          <a:p>
            <a:pPr>
              <a:lnSpc>
                <a:spcPct val="80000"/>
              </a:lnSpc>
              <a:buFontTx/>
              <a:buChar char="•"/>
            </a:pPr>
            <a:endParaRPr lang="nl-NL" altLang="nl-NL" dirty="0"/>
          </a:p>
          <a:p>
            <a:pPr>
              <a:lnSpc>
                <a:spcPct val="80000"/>
              </a:lnSpc>
            </a:pPr>
            <a:r>
              <a:rPr lang="nl-NL" altLang="nl-NL" dirty="0"/>
              <a:t>Een </a:t>
            </a:r>
            <a:r>
              <a:rPr lang="nl-NL" altLang="nl-NL" b="1" dirty="0"/>
              <a:t>gedachte of representatie</a:t>
            </a:r>
            <a:r>
              <a:rPr lang="nl-NL" altLang="nl-NL" dirty="0"/>
              <a:t> is een vurend patroon van neuronen, een vurend neuraal netwerk. Duizenden neuronen kunnen betrokken zijn. Het vuren duurt bij elkaar maar een hele korte tijd, er wordt een perceptie gevormd, een gedachte, een representatie. Normaal gesproken, bij geen emotie of herhaling, vervaagt dit vurend patroon. Een vluchtige gedachte. </a:t>
            </a:r>
          </a:p>
          <a:p>
            <a:pPr>
              <a:lnSpc>
                <a:spcPct val="80000"/>
              </a:lnSpc>
            </a:pPr>
            <a:endParaRPr lang="nl-NL" altLang="nl-NL" dirty="0"/>
          </a:p>
          <a:p>
            <a:pPr>
              <a:lnSpc>
                <a:spcPct val="80000"/>
              </a:lnSpc>
            </a:pPr>
            <a:r>
              <a:rPr lang="nl-NL" altLang="nl-NL" dirty="0"/>
              <a:t>Bij een </a:t>
            </a:r>
            <a:r>
              <a:rPr lang="nl-NL" altLang="nl-NL" b="1" dirty="0"/>
              <a:t>herinnering</a:t>
            </a:r>
            <a:r>
              <a:rPr lang="nl-NL" altLang="nl-NL" dirty="0"/>
              <a:t> </a:t>
            </a:r>
            <a:r>
              <a:rPr lang="nl-NL" altLang="nl-NL" b="1" dirty="0"/>
              <a:t>of geleerd feit</a:t>
            </a:r>
            <a:r>
              <a:rPr lang="nl-NL" altLang="nl-NL" dirty="0"/>
              <a:t>, blijft het neuraal patroon echter een soort gecodeerd in de hersenen. Het neurale netwerk in die constellatie, in dat patroon, wordt gemakkelijker geactiveerd, vuurt weer makkelijk. Ook nadat de OORSPRONKELIJKE stimulus die de gedachte heeft veroorzaakt niet langer aanwezig is. Een sterk en uitgebreid neuraal netwerk heeft zich gevormd, dat weer makkelijk kan vuren in die samenstelling. </a:t>
            </a:r>
          </a:p>
          <a:p>
            <a:pPr>
              <a:lnSpc>
                <a:spcPct val="80000"/>
              </a:lnSpc>
            </a:pPr>
            <a:r>
              <a:rPr lang="nl-NL" altLang="nl-NL" dirty="0"/>
              <a:t>1 van de voornaamste redenen is herhaling en hoe belangrijk die informatie is in het kader van overleving.</a:t>
            </a:r>
          </a:p>
          <a:p>
            <a:pPr>
              <a:lnSpc>
                <a:spcPct val="80000"/>
              </a:lnSpc>
            </a:pPr>
            <a:r>
              <a:rPr lang="nl-NL" altLang="nl-NL" dirty="0"/>
              <a:t>Ik kom daar later op terug.</a:t>
            </a:r>
          </a:p>
          <a:p>
            <a:pPr>
              <a:lnSpc>
                <a:spcPct val="80000"/>
              </a:lnSpc>
            </a:pPr>
            <a:endParaRPr lang="nl-NL" altLang="nl-NL" dirty="0"/>
          </a:p>
          <a:p>
            <a:pPr>
              <a:lnSpc>
                <a:spcPct val="80000"/>
              </a:lnSpc>
            </a:pPr>
            <a:endParaRPr lang="nl-NL" altLang="nl-NL" dirty="0"/>
          </a:p>
          <a:p>
            <a:pPr>
              <a:lnSpc>
                <a:spcPct val="80000"/>
              </a:lnSpc>
              <a:buFontTx/>
              <a:buChar char="•"/>
            </a:pPr>
            <a:r>
              <a:rPr lang="nl-NL" altLang="nl-NL" dirty="0"/>
              <a:t> (Het schema is dus: elektrisch impuls, chemisch signaal (neurotransmitter) – elektrisch signaal). Daarom zeggen ze wel dat ons brein 1 grote elektrochemische fabriek is.)</a:t>
            </a:r>
          </a:p>
          <a:p>
            <a:pPr>
              <a:lnSpc>
                <a:spcPct val="80000"/>
              </a:lnSpc>
            </a:pPr>
            <a:endParaRPr lang="nl-NL" altLang="nl-NL" dirty="0">
              <a:latin typeface="Times New Roman" charset="0"/>
            </a:endParaRPr>
          </a:p>
          <a:p>
            <a:endParaRPr lang="en-GB" altLang="nl-NL" dirty="0"/>
          </a:p>
        </p:txBody>
      </p:sp>
      <p:sp>
        <p:nvSpPr>
          <p:cNvPr id="235524"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0B0F79-5A1C-3147-A47B-1F5D142B3056}" type="slidenum">
              <a:rPr kumimoji="0" lang="nl-NL" altLang="nl-NL" sz="1200" b="0" i="0" u="none" strike="noStrike" kern="1200" cap="none" spc="0" normalizeH="0" baseline="0" noProof="0" smtClean="0">
                <a:ln>
                  <a:noFill/>
                </a:ln>
                <a:solidFill>
                  <a:srgbClr val="000000"/>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Calibri" charset="0"/>
              <a:cs typeface="Arial" charset="0"/>
            </a:endParaRPr>
          </a:p>
        </p:txBody>
      </p:sp>
    </p:spTree>
    <p:extLst>
      <p:ext uri="{BB962C8B-B14F-4D97-AF65-F5344CB8AC3E}">
        <p14:creationId xmlns:p14="http://schemas.microsoft.com/office/powerpoint/2010/main" val="284856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4436D6-FF63-FD4D-BDCC-2415F95E92DF}"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
        <p:nvSpPr>
          <p:cNvPr id="237570" name="Tijdelijke aanduiding voor dia-afbeelding 1"/>
          <p:cNvSpPr>
            <a:spLocks noGrp="1" noRot="1" noChangeAspect="1" noTextEdit="1"/>
          </p:cNvSpPr>
          <p:nvPr>
            <p:ph type="sldImg"/>
          </p:nvPr>
        </p:nvSpPr>
        <p:spPr>
          <a:xfrm>
            <a:off x="1144588" y="687388"/>
            <a:ext cx="4570412" cy="3427412"/>
          </a:xfrm>
          <a:ln/>
        </p:spPr>
      </p:sp>
      <p:sp>
        <p:nvSpPr>
          <p:cNvPr id="2375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nl-NL"/>
          </a:p>
        </p:txBody>
      </p:sp>
      <p:sp>
        <p:nvSpPr>
          <p:cNvPr id="237572"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35548D-B4CE-BC45-89D6-48D94D60E26E}" type="slidenum">
              <a:rPr kumimoji="0" lang="nl-NL" altLang="nl-NL" sz="1200" b="0" i="0" u="none" strike="noStrike" kern="1200" cap="none" spc="0" normalizeH="0" baseline="0" noProof="0" smtClean="0">
                <a:ln>
                  <a:noFill/>
                </a:ln>
                <a:solidFill>
                  <a:srgbClr val="000000"/>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altLang="nl-NL" sz="1200" b="0" i="0" u="none" strike="noStrike" kern="1200" cap="none" spc="0" normalizeH="0" baseline="0" noProof="0">
              <a:ln>
                <a:noFill/>
              </a:ln>
              <a:solidFill>
                <a:srgbClr val="000000"/>
              </a:solidFill>
              <a:effectLst/>
              <a:uLnTx/>
              <a:uFillTx/>
              <a:latin typeface="Calibri" charset="0"/>
              <a:cs typeface="Arial" charset="0"/>
            </a:endParaRPr>
          </a:p>
        </p:txBody>
      </p:sp>
    </p:spTree>
    <p:extLst>
      <p:ext uri="{BB962C8B-B14F-4D97-AF65-F5344CB8AC3E}">
        <p14:creationId xmlns:p14="http://schemas.microsoft.com/office/powerpoint/2010/main" val="273801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jdelijke aanduiding voor dia-afbeelding 1">
            <a:extLst>
              <a:ext uri="{FF2B5EF4-FFF2-40B4-BE49-F238E27FC236}">
                <a16:creationId xmlns:a16="http://schemas.microsoft.com/office/drawing/2014/main" id="{E2CBD142-88BE-8C47-B1B9-C1AD590FF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Tijdelijke aanduiding voor notities 2">
            <a:extLst>
              <a:ext uri="{FF2B5EF4-FFF2-40B4-BE49-F238E27FC236}">
                <a16:creationId xmlns:a16="http://schemas.microsoft.com/office/drawing/2014/main" id="{16F72001-B8AE-A544-A96F-995E8280D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Waarom is verandering zo lastig en leren soms zo weerbarstig? Brein is hier goed in!</a:t>
            </a:r>
          </a:p>
        </p:txBody>
      </p:sp>
      <p:sp>
        <p:nvSpPr>
          <p:cNvPr id="4" name="Tijdelijke aanduiding voor dianummer 3">
            <a:extLst>
              <a:ext uri="{FF2B5EF4-FFF2-40B4-BE49-F238E27FC236}">
                <a16:creationId xmlns:a16="http://schemas.microsoft.com/office/drawing/2014/main" id="{2FDDE158-E0FC-834C-8E51-89495EE8747F}"/>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F6AE-657A-7541-B98B-4B31C87BD6B6}"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2319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jdelijke aanduiding voor dia-afbeelding 1"/>
          <p:cNvSpPr>
            <a:spLocks noGrp="1" noRot="1" noChangeAspect="1" noTextEdit="1"/>
          </p:cNvSpPr>
          <p:nvPr>
            <p:ph type="sldImg"/>
          </p:nvPr>
        </p:nvSpPr>
        <p:spPr>
          <a:ln/>
        </p:spPr>
      </p:sp>
      <p:sp>
        <p:nvSpPr>
          <p:cNvPr id="279554"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dirty="0"/>
              <a:t>Nadenken over nieuw werk gaat altijd gepaard met de angst voor mogelijk verlies.</a:t>
            </a:r>
            <a:br>
              <a:rPr lang="nl-NL" dirty="0"/>
            </a:br>
            <a:r>
              <a:rPr lang="nl-NL" dirty="0"/>
              <a:t>Terwijl je juist dopamine nodig hebt voor de zoektocht, geen adrenaline</a:t>
            </a:r>
            <a:endParaRPr lang="nl-NL" altLang="nl-NL" dirty="0"/>
          </a:p>
        </p:txBody>
      </p:sp>
      <p:sp>
        <p:nvSpPr>
          <p:cNvPr id="279555"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C1161E-A5F3-BE46-AC77-BEEAF1BDAA46}"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406280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jdelijke aanduiding voor dia-afbeelding 1"/>
          <p:cNvSpPr>
            <a:spLocks noGrp="1" noRot="1" noChangeAspect="1" noTextEdit="1"/>
          </p:cNvSpPr>
          <p:nvPr>
            <p:ph type="sldImg"/>
          </p:nvPr>
        </p:nvSpPr>
        <p:spPr>
          <a:ln/>
        </p:spPr>
      </p:sp>
      <p:sp>
        <p:nvSpPr>
          <p:cNvPr id="279554"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a:t>Status afnemen: doet pijn, wordt herinnerd.</a:t>
            </a:r>
          </a:p>
          <a:p>
            <a:pPr eaLnBrk="1" hangingPunct="1">
              <a:spcBef>
                <a:spcPct val="0"/>
              </a:spcBef>
            </a:pPr>
            <a:r>
              <a:rPr lang="nl-NL" altLang="nl-NL"/>
              <a:t>Eigen voorbeeld: brein, geeft status</a:t>
            </a:r>
          </a:p>
          <a:p>
            <a:pPr eaLnBrk="1" hangingPunct="1">
              <a:spcBef>
                <a:spcPct val="0"/>
              </a:spcBef>
            </a:pPr>
            <a:r>
              <a:rPr lang="nl-NL" altLang="nl-NL"/>
              <a:t>Kun je snel geven, in kleine dingen, veel in attributies</a:t>
            </a:r>
          </a:p>
        </p:txBody>
      </p:sp>
      <p:sp>
        <p:nvSpPr>
          <p:cNvPr id="279555"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2BDB90D-6EC7-3240-AF93-A419567CA28E}" type="slidenum">
              <a:rPr kumimoji="0" lang="nl-NL" altLang="nl-NL" sz="1200" b="0" i="0" u="none" strike="noStrike" kern="1200" cap="none" spc="0" normalizeH="0" baseline="0" noProof="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nl-NL" altLang="nl-NL" sz="12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128137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43C3F8F6-CE12-4C79-8E73-C7B21B6D5509}"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F325727-8DEF-4D11-9261-447FAE0B431C}" type="slidenum">
              <a:rPr lang="nl-NL"/>
              <a:pPr>
                <a:defRPr/>
              </a:pPr>
              <a:t>‹nr.›</a:t>
            </a:fld>
            <a:endParaRPr lang="nl-NL"/>
          </a:p>
        </p:txBody>
      </p:sp>
    </p:spTree>
    <p:extLst>
      <p:ext uri="{BB962C8B-B14F-4D97-AF65-F5344CB8AC3E}">
        <p14:creationId xmlns:p14="http://schemas.microsoft.com/office/powerpoint/2010/main" val="134097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817966F-9D12-431E-B82D-F4BA8DABCA90}"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BAC2F0D-E268-4456-81FB-1D8D8D4BCA9A}" type="slidenum">
              <a:rPr lang="nl-NL"/>
              <a:pPr>
                <a:defRPr/>
              </a:pPr>
              <a:t>‹nr.›</a:t>
            </a:fld>
            <a:endParaRPr lang="nl-NL"/>
          </a:p>
        </p:txBody>
      </p:sp>
    </p:spTree>
    <p:extLst>
      <p:ext uri="{BB962C8B-B14F-4D97-AF65-F5344CB8AC3E}">
        <p14:creationId xmlns:p14="http://schemas.microsoft.com/office/powerpoint/2010/main" val="41495327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2ADB062-5BAF-9146-93EA-FE08BE165166}"/>
              </a:ext>
            </a:extLst>
          </p:cNvPr>
          <p:cNvSpPr>
            <a:spLocks noGrp="1"/>
          </p:cNvSpPr>
          <p:nvPr>
            <p:ph type="dt" sz="half" idx="10"/>
          </p:nvPr>
        </p:nvSpPr>
        <p:spPr/>
        <p:txBody>
          <a:bodyPr/>
          <a:lstStyle>
            <a:lvl1pPr>
              <a:defRPr/>
            </a:lvl1pPr>
          </a:lstStyle>
          <a:p>
            <a:pPr>
              <a:defRPr/>
            </a:pPr>
            <a:fld id="{C6654D94-CB19-064B-AE13-D9FF1C1D314A}" type="datetimeFigureOut">
              <a:rPr lang="nl-NL"/>
              <a:pPr>
                <a:defRPr/>
              </a:pPr>
              <a:t>17-06-20</a:t>
            </a:fld>
            <a:endParaRPr lang="nl-NL"/>
          </a:p>
        </p:txBody>
      </p:sp>
      <p:sp>
        <p:nvSpPr>
          <p:cNvPr id="3" name="Tijdelijke aanduiding voor voettekst 4">
            <a:extLst>
              <a:ext uri="{FF2B5EF4-FFF2-40B4-BE49-F238E27FC236}">
                <a16:creationId xmlns:a16="http://schemas.microsoft.com/office/drawing/2014/main" id="{F957CDE9-8AAE-834F-8622-E75541180AB0}"/>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45E43671-F07B-A54C-A077-8007C8F40A0B}"/>
              </a:ext>
            </a:extLst>
          </p:cNvPr>
          <p:cNvSpPr>
            <a:spLocks noGrp="1"/>
          </p:cNvSpPr>
          <p:nvPr>
            <p:ph type="sldNum" sz="quarter" idx="12"/>
          </p:nvPr>
        </p:nvSpPr>
        <p:spPr/>
        <p:txBody>
          <a:bodyPr/>
          <a:lstStyle>
            <a:lvl1pPr>
              <a:defRPr/>
            </a:lvl1pPr>
          </a:lstStyle>
          <a:p>
            <a:fld id="{B6295F10-73A0-3543-AAE3-F5C1BB5C27D9}" type="slidenum">
              <a:rPr lang="nl-NL" altLang="nl-NL"/>
              <a:pPr/>
              <a:t>‹nr.›</a:t>
            </a:fld>
            <a:endParaRPr lang="nl-NL" altLang="nl-NL"/>
          </a:p>
        </p:txBody>
      </p:sp>
    </p:spTree>
    <p:extLst>
      <p:ext uri="{BB962C8B-B14F-4D97-AF65-F5344CB8AC3E}">
        <p14:creationId xmlns:p14="http://schemas.microsoft.com/office/powerpoint/2010/main" val="2729894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FF7ACD98-06F8-9041-94C0-0E98FC24D4F5}"/>
              </a:ext>
            </a:extLst>
          </p:cNvPr>
          <p:cNvSpPr>
            <a:spLocks noGrp="1"/>
          </p:cNvSpPr>
          <p:nvPr>
            <p:ph type="dt" sz="half" idx="10"/>
          </p:nvPr>
        </p:nvSpPr>
        <p:spPr/>
        <p:txBody>
          <a:bodyPr/>
          <a:lstStyle>
            <a:lvl1pPr>
              <a:defRPr/>
            </a:lvl1pPr>
          </a:lstStyle>
          <a:p>
            <a:pPr>
              <a:defRPr/>
            </a:pPr>
            <a:fld id="{62D640C5-8BBC-7044-BCCE-E73C21BE507F}" type="datetimeFigureOut">
              <a:rPr lang="nl-NL"/>
              <a:pPr>
                <a:defRPr/>
              </a:pPr>
              <a:t>17-06-20</a:t>
            </a:fld>
            <a:endParaRPr lang="nl-NL"/>
          </a:p>
        </p:txBody>
      </p:sp>
      <p:sp>
        <p:nvSpPr>
          <p:cNvPr id="6" name="Tijdelijke aanduiding voor voettekst 4">
            <a:extLst>
              <a:ext uri="{FF2B5EF4-FFF2-40B4-BE49-F238E27FC236}">
                <a16:creationId xmlns:a16="http://schemas.microsoft.com/office/drawing/2014/main" id="{BCE2E5CA-D54E-6649-9A0A-F433C6390D3D}"/>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FFF03C5-6ED4-CE4C-AEF4-81C9A67B1029}"/>
              </a:ext>
            </a:extLst>
          </p:cNvPr>
          <p:cNvSpPr>
            <a:spLocks noGrp="1"/>
          </p:cNvSpPr>
          <p:nvPr>
            <p:ph type="sldNum" sz="quarter" idx="12"/>
          </p:nvPr>
        </p:nvSpPr>
        <p:spPr/>
        <p:txBody>
          <a:bodyPr/>
          <a:lstStyle>
            <a:lvl1pPr>
              <a:defRPr/>
            </a:lvl1pPr>
          </a:lstStyle>
          <a:p>
            <a:fld id="{70C62703-A76C-7144-BE70-718E86684D56}" type="slidenum">
              <a:rPr lang="nl-NL" altLang="nl-NL"/>
              <a:pPr/>
              <a:t>‹nr.›</a:t>
            </a:fld>
            <a:endParaRPr lang="nl-NL" altLang="nl-NL"/>
          </a:p>
        </p:txBody>
      </p:sp>
    </p:spTree>
    <p:extLst>
      <p:ext uri="{BB962C8B-B14F-4D97-AF65-F5344CB8AC3E}">
        <p14:creationId xmlns:p14="http://schemas.microsoft.com/office/powerpoint/2010/main" val="28112571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3B47F38A-EE24-5A40-BE90-E04EAA3EB4F1}"/>
              </a:ext>
            </a:extLst>
          </p:cNvPr>
          <p:cNvSpPr>
            <a:spLocks noGrp="1"/>
          </p:cNvSpPr>
          <p:nvPr>
            <p:ph type="dt" sz="half" idx="10"/>
          </p:nvPr>
        </p:nvSpPr>
        <p:spPr/>
        <p:txBody>
          <a:bodyPr/>
          <a:lstStyle>
            <a:lvl1pPr>
              <a:defRPr/>
            </a:lvl1pPr>
          </a:lstStyle>
          <a:p>
            <a:pPr>
              <a:defRPr/>
            </a:pPr>
            <a:fld id="{6FC8215C-3D84-0E4A-AB48-1DF07A3B5AF7}" type="datetimeFigureOut">
              <a:rPr lang="nl-NL"/>
              <a:pPr>
                <a:defRPr/>
              </a:pPr>
              <a:t>17-06-20</a:t>
            </a:fld>
            <a:endParaRPr lang="nl-NL"/>
          </a:p>
        </p:txBody>
      </p:sp>
      <p:sp>
        <p:nvSpPr>
          <p:cNvPr id="6" name="Tijdelijke aanduiding voor voettekst 4">
            <a:extLst>
              <a:ext uri="{FF2B5EF4-FFF2-40B4-BE49-F238E27FC236}">
                <a16:creationId xmlns:a16="http://schemas.microsoft.com/office/drawing/2014/main" id="{20C28F2F-121C-0D40-B410-C4F4EDE350DB}"/>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D34AC55-438B-C44E-B84F-FDEE7FB2E6CC}"/>
              </a:ext>
            </a:extLst>
          </p:cNvPr>
          <p:cNvSpPr>
            <a:spLocks noGrp="1"/>
          </p:cNvSpPr>
          <p:nvPr>
            <p:ph type="sldNum" sz="quarter" idx="12"/>
          </p:nvPr>
        </p:nvSpPr>
        <p:spPr/>
        <p:txBody>
          <a:bodyPr/>
          <a:lstStyle>
            <a:lvl1pPr>
              <a:defRPr/>
            </a:lvl1pPr>
          </a:lstStyle>
          <a:p>
            <a:fld id="{3A560C36-D950-7B4A-BDD5-DBE6E00856C6}" type="slidenum">
              <a:rPr lang="nl-NL" altLang="nl-NL"/>
              <a:pPr/>
              <a:t>‹nr.›</a:t>
            </a:fld>
            <a:endParaRPr lang="nl-NL" altLang="nl-NL"/>
          </a:p>
        </p:txBody>
      </p:sp>
    </p:spTree>
    <p:extLst>
      <p:ext uri="{BB962C8B-B14F-4D97-AF65-F5344CB8AC3E}">
        <p14:creationId xmlns:p14="http://schemas.microsoft.com/office/powerpoint/2010/main" val="11838148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462895-5D2C-7047-9C67-208A35F16BC5}"/>
              </a:ext>
            </a:extLst>
          </p:cNvPr>
          <p:cNvSpPr>
            <a:spLocks noGrp="1"/>
          </p:cNvSpPr>
          <p:nvPr>
            <p:ph type="dt" sz="half" idx="10"/>
          </p:nvPr>
        </p:nvSpPr>
        <p:spPr/>
        <p:txBody>
          <a:bodyPr/>
          <a:lstStyle>
            <a:lvl1pPr>
              <a:defRPr/>
            </a:lvl1pPr>
          </a:lstStyle>
          <a:p>
            <a:pPr>
              <a:defRPr/>
            </a:pPr>
            <a:fld id="{B8E144F7-7A45-F046-BDF1-72ACFE288D6C}" type="datetimeFigureOut">
              <a:rPr lang="nl-NL"/>
              <a:pPr>
                <a:defRPr/>
              </a:pPr>
              <a:t>17-06-20</a:t>
            </a:fld>
            <a:endParaRPr lang="nl-NL"/>
          </a:p>
        </p:txBody>
      </p:sp>
      <p:sp>
        <p:nvSpPr>
          <p:cNvPr id="5" name="Tijdelijke aanduiding voor voettekst 4">
            <a:extLst>
              <a:ext uri="{FF2B5EF4-FFF2-40B4-BE49-F238E27FC236}">
                <a16:creationId xmlns:a16="http://schemas.microsoft.com/office/drawing/2014/main" id="{E76CFD90-384C-BE46-9EC2-38FD09D4A12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0AAE89C-2AD4-C348-8856-FE5BF72685A4}"/>
              </a:ext>
            </a:extLst>
          </p:cNvPr>
          <p:cNvSpPr>
            <a:spLocks noGrp="1"/>
          </p:cNvSpPr>
          <p:nvPr>
            <p:ph type="sldNum" sz="quarter" idx="12"/>
          </p:nvPr>
        </p:nvSpPr>
        <p:spPr/>
        <p:txBody>
          <a:bodyPr/>
          <a:lstStyle>
            <a:lvl1pPr>
              <a:defRPr/>
            </a:lvl1pPr>
          </a:lstStyle>
          <a:p>
            <a:fld id="{F7A77E00-AA44-1B4B-81D2-80C6220FDC0A}" type="slidenum">
              <a:rPr lang="nl-NL" altLang="nl-NL"/>
              <a:pPr/>
              <a:t>‹nr.›</a:t>
            </a:fld>
            <a:endParaRPr lang="nl-NL" altLang="nl-NL"/>
          </a:p>
        </p:txBody>
      </p:sp>
    </p:spTree>
    <p:extLst>
      <p:ext uri="{BB962C8B-B14F-4D97-AF65-F5344CB8AC3E}">
        <p14:creationId xmlns:p14="http://schemas.microsoft.com/office/powerpoint/2010/main" val="1984580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8B50A9-FA68-C34E-81E6-8A8DCA5640F0}"/>
              </a:ext>
            </a:extLst>
          </p:cNvPr>
          <p:cNvSpPr>
            <a:spLocks noGrp="1"/>
          </p:cNvSpPr>
          <p:nvPr>
            <p:ph type="dt" sz="half" idx="10"/>
          </p:nvPr>
        </p:nvSpPr>
        <p:spPr/>
        <p:txBody>
          <a:bodyPr/>
          <a:lstStyle>
            <a:lvl1pPr>
              <a:defRPr/>
            </a:lvl1pPr>
          </a:lstStyle>
          <a:p>
            <a:pPr>
              <a:defRPr/>
            </a:pPr>
            <a:fld id="{DA490841-C87D-B74A-A2B9-00524FBD3B83}" type="datetimeFigureOut">
              <a:rPr lang="nl-NL"/>
              <a:pPr>
                <a:defRPr/>
              </a:pPr>
              <a:t>17-06-20</a:t>
            </a:fld>
            <a:endParaRPr lang="nl-NL"/>
          </a:p>
        </p:txBody>
      </p:sp>
      <p:sp>
        <p:nvSpPr>
          <p:cNvPr id="5" name="Tijdelijke aanduiding voor voettekst 4">
            <a:extLst>
              <a:ext uri="{FF2B5EF4-FFF2-40B4-BE49-F238E27FC236}">
                <a16:creationId xmlns:a16="http://schemas.microsoft.com/office/drawing/2014/main" id="{3AEEDF99-9410-2247-886C-07BF86BD2D5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DB7A9B10-463E-0247-B6D2-88EE052C8D26}"/>
              </a:ext>
            </a:extLst>
          </p:cNvPr>
          <p:cNvSpPr>
            <a:spLocks noGrp="1"/>
          </p:cNvSpPr>
          <p:nvPr>
            <p:ph type="sldNum" sz="quarter" idx="12"/>
          </p:nvPr>
        </p:nvSpPr>
        <p:spPr/>
        <p:txBody>
          <a:bodyPr/>
          <a:lstStyle>
            <a:lvl1pPr>
              <a:defRPr/>
            </a:lvl1pPr>
          </a:lstStyle>
          <a:p>
            <a:fld id="{090508AE-F473-374C-9722-A78D66792CC1}" type="slidenum">
              <a:rPr lang="nl-NL" altLang="nl-NL"/>
              <a:pPr/>
              <a:t>‹nr.›</a:t>
            </a:fld>
            <a:endParaRPr lang="nl-NL" altLang="nl-NL"/>
          </a:p>
        </p:txBody>
      </p:sp>
    </p:spTree>
    <p:extLst>
      <p:ext uri="{BB962C8B-B14F-4D97-AF65-F5344CB8AC3E}">
        <p14:creationId xmlns:p14="http://schemas.microsoft.com/office/powerpoint/2010/main" val="8244701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6B85B7-A9A6-E64A-A68D-D3BC195B3E72}"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29159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7A2A2D9-159D-254B-9A9D-5086CBD902B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7768551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CD5445-4951-BC40-ABF8-5353A0D6EC98}"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233763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CC5223D-EEC3-DE4D-96F8-3AF94F0840C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4084852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FCA6BD9-5AFB-C64B-ACAA-75192F7D332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11460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57BD322-E682-4929-B0AF-865D70B0EE1B}"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D54F08C-9B41-4276-923F-BB4D5D3CC6EA}" type="slidenum">
              <a:rPr lang="nl-NL"/>
              <a:pPr>
                <a:defRPr/>
              </a:pPr>
              <a:t>‹nr.›</a:t>
            </a:fld>
            <a:endParaRPr lang="nl-NL"/>
          </a:p>
        </p:txBody>
      </p:sp>
    </p:spTree>
    <p:extLst>
      <p:ext uri="{BB962C8B-B14F-4D97-AF65-F5344CB8AC3E}">
        <p14:creationId xmlns:p14="http://schemas.microsoft.com/office/powerpoint/2010/main" val="6356008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347ABE-5C25-E04C-A176-EAC76FACF06B}"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54786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52348D6-CDFF-0B46-A0FB-DAA336C27C24}"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6303357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31FF82C-9BA7-2446-94C7-EBE87F8F8583}"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6617169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D3306B4-7091-0D4C-A6B5-989980749895}"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8122624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B67646-1931-FC46-8262-BE1F08CC9A89}"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2012648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72EFB7-541F-B743-90CE-9530412E161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5113612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F2BE40-6CD1-C64E-8577-ECE8A7E1423E}"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4898244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C4F98A0-AF3A-4D32-A627-68B78D2F05BF}" type="slidenum">
              <a:rPr lang="nl-NL"/>
              <a:pPr>
                <a:defRPr/>
              </a:pPr>
              <a:t>‹nr.›</a:t>
            </a:fld>
            <a:endParaRPr lang="nl-NL"/>
          </a:p>
        </p:txBody>
      </p:sp>
    </p:spTree>
    <p:extLst>
      <p:ext uri="{BB962C8B-B14F-4D97-AF65-F5344CB8AC3E}">
        <p14:creationId xmlns:p14="http://schemas.microsoft.com/office/powerpoint/2010/main" val="10042606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idx="1"/>
          </p:nvPr>
        </p:nvSpPr>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B62783-9D5B-44A6-9FB3-B18CDEC72C8F}" type="slidenum">
              <a:rPr lang="nl-NL"/>
              <a:pPr>
                <a:defRPr/>
              </a:pPr>
              <a:t>‹nr.›</a:t>
            </a:fld>
            <a:endParaRPr lang="nl-NL"/>
          </a:p>
        </p:txBody>
      </p:sp>
    </p:spTree>
    <p:extLst>
      <p:ext uri="{BB962C8B-B14F-4D97-AF65-F5344CB8AC3E}">
        <p14:creationId xmlns:p14="http://schemas.microsoft.com/office/powerpoint/2010/main" val="1638724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43AE4B4-4815-4D06-993C-3011C19B489A}" type="slidenum">
              <a:rPr lang="nl-NL"/>
              <a:pPr>
                <a:defRPr/>
              </a:pPr>
              <a:t>‹nr.›</a:t>
            </a:fld>
            <a:endParaRPr lang="nl-NL"/>
          </a:p>
        </p:txBody>
      </p:sp>
    </p:spTree>
    <p:extLst>
      <p:ext uri="{BB962C8B-B14F-4D97-AF65-F5344CB8AC3E}">
        <p14:creationId xmlns:p14="http://schemas.microsoft.com/office/powerpoint/2010/main" val="44715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BA4969E-4E9C-4A51-8593-0DA7402BBDB5}" type="slidenum">
              <a:rPr lang="nl-NL"/>
              <a:pPr>
                <a:defRPr/>
              </a:pPr>
              <a:t>‹nr.›</a:t>
            </a:fld>
            <a:endParaRPr lang="nl-NL"/>
          </a:p>
        </p:txBody>
      </p:sp>
    </p:spTree>
    <p:extLst>
      <p:ext uri="{BB962C8B-B14F-4D97-AF65-F5344CB8AC3E}">
        <p14:creationId xmlns:p14="http://schemas.microsoft.com/office/powerpoint/2010/main" val="40532860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pPr>
              <a:defRPr/>
            </a:pPr>
            <a:fld id="{714015B3-8EDA-4F36-A2D9-7B66983B7ABA}" type="slidenum">
              <a:rPr lang="nl-NL"/>
              <a:pPr>
                <a:defRPr/>
              </a:pPr>
              <a:t>‹nr.›</a:t>
            </a:fld>
            <a:endParaRPr lang="nl-NL"/>
          </a:p>
        </p:txBody>
      </p:sp>
    </p:spTree>
    <p:extLst>
      <p:ext uri="{BB962C8B-B14F-4D97-AF65-F5344CB8AC3E}">
        <p14:creationId xmlns:p14="http://schemas.microsoft.com/office/powerpoint/2010/main" val="5408093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lvl1pPr>
              <a:defRPr/>
            </a:lvl1pPr>
          </a:lstStyle>
          <a:p>
            <a:pPr>
              <a:defRPr/>
            </a:pPr>
            <a:endParaRPr lang="nl-NL"/>
          </a:p>
        </p:txBody>
      </p:sp>
      <p:sp>
        <p:nvSpPr>
          <p:cNvPr id="8" name="Tijdelijke aanduiding voor voettekst 7"/>
          <p:cNvSpPr>
            <a:spLocks noGrp="1"/>
          </p:cNvSpPr>
          <p:nvPr>
            <p:ph type="ftr" sz="quarter" idx="11"/>
          </p:nvPr>
        </p:nvSpPr>
        <p:spPr/>
        <p:txBody>
          <a:bodyPr/>
          <a:lstStyle>
            <a:lvl1pPr>
              <a:defRPr/>
            </a:lvl1pPr>
          </a:lstStyle>
          <a:p>
            <a:pPr>
              <a:defRPr/>
            </a:pPr>
            <a:endParaRPr lang="nl-NL"/>
          </a:p>
        </p:txBody>
      </p:sp>
      <p:sp>
        <p:nvSpPr>
          <p:cNvPr id="9" name="Tijdelijke aanduiding voor dianummer 8"/>
          <p:cNvSpPr>
            <a:spLocks noGrp="1"/>
          </p:cNvSpPr>
          <p:nvPr>
            <p:ph type="sldNum" sz="quarter" idx="12"/>
          </p:nvPr>
        </p:nvSpPr>
        <p:spPr/>
        <p:txBody>
          <a:bodyPr/>
          <a:lstStyle>
            <a:lvl1pPr>
              <a:defRPr/>
            </a:lvl1pPr>
          </a:lstStyle>
          <a:p>
            <a:pPr>
              <a:defRPr/>
            </a:pPr>
            <a:fld id="{C93BD79F-7276-46FD-AED3-D6C9D612B65B}" type="slidenum">
              <a:rPr lang="nl-NL"/>
              <a:pPr>
                <a:defRPr/>
              </a:pPr>
              <a:t>‹nr.›</a:t>
            </a:fld>
            <a:endParaRPr lang="nl-NL"/>
          </a:p>
        </p:txBody>
      </p:sp>
    </p:spTree>
    <p:extLst>
      <p:ext uri="{BB962C8B-B14F-4D97-AF65-F5344CB8AC3E}">
        <p14:creationId xmlns:p14="http://schemas.microsoft.com/office/powerpoint/2010/main" val="9059817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pPr>
              <a:defRPr/>
            </a:pPr>
            <a:endParaRPr lang="nl-NL"/>
          </a:p>
        </p:txBody>
      </p:sp>
      <p:sp>
        <p:nvSpPr>
          <p:cNvPr id="4" name="Tijdelijke aanduiding voor voettekst 3"/>
          <p:cNvSpPr>
            <a:spLocks noGrp="1"/>
          </p:cNvSpPr>
          <p:nvPr>
            <p:ph type="ftr" sz="quarter" idx="11"/>
          </p:nvPr>
        </p:nvSpPr>
        <p:spPr/>
        <p:txBody>
          <a:bodyPr/>
          <a:lstStyle>
            <a:lvl1pPr>
              <a:defRPr/>
            </a:lvl1pPr>
          </a:lstStyle>
          <a:p>
            <a:pPr>
              <a:defRPr/>
            </a:pPr>
            <a:endParaRPr lang="nl-NL"/>
          </a:p>
        </p:txBody>
      </p:sp>
      <p:sp>
        <p:nvSpPr>
          <p:cNvPr id="5" name="Tijdelijke aanduiding voor dianummer 4"/>
          <p:cNvSpPr>
            <a:spLocks noGrp="1"/>
          </p:cNvSpPr>
          <p:nvPr>
            <p:ph type="sldNum" sz="quarter" idx="12"/>
          </p:nvPr>
        </p:nvSpPr>
        <p:spPr/>
        <p:txBody>
          <a:bodyPr/>
          <a:lstStyle>
            <a:lvl1pPr>
              <a:defRPr/>
            </a:lvl1pPr>
          </a:lstStyle>
          <a:p>
            <a:pPr>
              <a:defRPr/>
            </a:pPr>
            <a:fld id="{F8ECA50F-952E-4F63-85E8-BF1C2545142A}" type="slidenum">
              <a:rPr lang="nl-NL"/>
              <a:pPr>
                <a:defRPr/>
              </a:pPr>
              <a:t>‹nr.›</a:t>
            </a:fld>
            <a:endParaRPr lang="nl-NL"/>
          </a:p>
        </p:txBody>
      </p:sp>
    </p:spTree>
    <p:extLst>
      <p:ext uri="{BB962C8B-B14F-4D97-AF65-F5344CB8AC3E}">
        <p14:creationId xmlns:p14="http://schemas.microsoft.com/office/powerpoint/2010/main" val="39364556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endParaRPr lang="nl-NL"/>
          </a:p>
        </p:txBody>
      </p:sp>
      <p:sp>
        <p:nvSpPr>
          <p:cNvPr id="3" name="Tijdelijke aanduiding voor voettekst 2"/>
          <p:cNvSpPr>
            <a:spLocks noGrp="1"/>
          </p:cNvSpPr>
          <p:nvPr>
            <p:ph type="ftr" sz="quarter" idx="11"/>
          </p:nvPr>
        </p:nvSpPr>
        <p:spPr/>
        <p:txBody>
          <a:bodyPr/>
          <a:lstStyle>
            <a:lvl1pPr>
              <a:defRPr/>
            </a:lvl1pPr>
          </a:lstStyle>
          <a:p>
            <a:pPr>
              <a:defRPr/>
            </a:pPr>
            <a:endParaRPr lang="nl-NL"/>
          </a:p>
        </p:txBody>
      </p:sp>
      <p:sp>
        <p:nvSpPr>
          <p:cNvPr id="4" name="Tijdelijke aanduiding voor dianummer 3"/>
          <p:cNvSpPr>
            <a:spLocks noGrp="1"/>
          </p:cNvSpPr>
          <p:nvPr>
            <p:ph type="sldNum" sz="quarter" idx="12"/>
          </p:nvPr>
        </p:nvSpPr>
        <p:spPr/>
        <p:txBody>
          <a:bodyPr/>
          <a:lstStyle>
            <a:lvl1pPr>
              <a:defRPr/>
            </a:lvl1pPr>
          </a:lstStyle>
          <a:p>
            <a:pPr>
              <a:defRPr/>
            </a:pPr>
            <a:fld id="{74FC8221-FC78-45B5-A224-EFBD72C7A6FC}" type="slidenum">
              <a:rPr lang="nl-NL"/>
              <a:pPr>
                <a:defRPr/>
              </a:pPr>
              <a:t>‹nr.›</a:t>
            </a:fld>
            <a:endParaRPr lang="nl-NL"/>
          </a:p>
        </p:txBody>
      </p:sp>
    </p:spTree>
    <p:extLst>
      <p:ext uri="{BB962C8B-B14F-4D97-AF65-F5344CB8AC3E}">
        <p14:creationId xmlns:p14="http://schemas.microsoft.com/office/powerpoint/2010/main" val="4419681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pPr>
              <a:defRPr/>
            </a:pPr>
            <a:fld id="{67B0C91B-E0B8-4CA9-BE9A-2A157931F9EA}" type="slidenum">
              <a:rPr lang="nl-NL"/>
              <a:pPr>
                <a:defRPr/>
              </a:pPr>
              <a:t>‹nr.›</a:t>
            </a:fld>
            <a:endParaRPr lang="nl-NL"/>
          </a:p>
        </p:txBody>
      </p:sp>
    </p:spTree>
    <p:extLst>
      <p:ext uri="{BB962C8B-B14F-4D97-AF65-F5344CB8AC3E}">
        <p14:creationId xmlns:p14="http://schemas.microsoft.com/office/powerpoint/2010/main" val="11093521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p:txBody>
          <a:bodyPr/>
          <a:lstStyle>
            <a:lvl1pPr>
              <a:defRPr/>
            </a:lvl1pPr>
          </a:lstStyle>
          <a:p>
            <a:pPr>
              <a:defRPr/>
            </a:pPr>
            <a:fld id="{250234F2-BAC8-4E6B-92F3-0F822CF086DD}" type="slidenum">
              <a:rPr lang="nl-NL"/>
              <a:pPr>
                <a:defRPr/>
              </a:pPr>
              <a:t>‹nr.›</a:t>
            </a:fld>
            <a:endParaRPr lang="nl-NL"/>
          </a:p>
        </p:txBody>
      </p:sp>
    </p:spTree>
    <p:extLst>
      <p:ext uri="{BB962C8B-B14F-4D97-AF65-F5344CB8AC3E}">
        <p14:creationId xmlns:p14="http://schemas.microsoft.com/office/powerpoint/2010/main" val="18610316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4D988E8-1FA3-43D8-B50B-CDA8B8A3058C}" type="slidenum">
              <a:rPr lang="nl-NL"/>
              <a:pPr>
                <a:defRPr/>
              </a:pPr>
              <a:t>‹nr.›</a:t>
            </a:fld>
            <a:endParaRPr lang="nl-NL"/>
          </a:p>
        </p:txBody>
      </p:sp>
    </p:spTree>
    <p:extLst>
      <p:ext uri="{BB962C8B-B14F-4D97-AF65-F5344CB8AC3E}">
        <p14:creationId xmlns:p14="http://schemas.microsoft.com/office/powerpoint/2010/main" val="3178431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9481248-6C69-4A54-8E5A-FA5C1ED329BC}" type="slidenum">
              <a:rPr lang="nl-NL"/>
              <a:pPr>
                <a:defRPr/>
              </a:pPr>
              <a:t>‹nr.›</a:t>
            </a:fld>
            <a:endParaRPr lang="nl-NL"/>
          </a:p>
        </p:txBody>
      </p:sp>
    </p:spTree>
    <p:extLst>
      <p:ext uri="{BB962C8B-B14F-4D97-AF65-F5344CB8AC3E}">
        <p14:creationId xmlns:p14="http://schemas.microsoft.com/office/powerpoint/2010/main" val="23140948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A6B0B-5AC7-F442-8D3A-C41A155A6AC8}"/>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AB12C6-BDD3-9C4D-8276-E119BA78D3A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3F8D356-BBCB-444C-8696-11DF97A5D78E}"/>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C1F4A218-75F0-094C-B87C-4083640A681F}"/>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E2EBE641-13C8-1144-9932-A594C2C636CE}"/>
              </a:ext>
            </a:extLst>
          </p:cNvPr>
          <p:cNvSpPr>
            <a:spLocks noGrp="1"/>
          </p:cNvSpPr>
          <p:nvPr>
            <p:ph type="sldNum" sz="quarter" idx="12"/>
          </p:nvPr>
        </p:nvSpPr>
        <p:spPr/>
        <p:txBody>
          <a:bodyPr/>
          <a:lstStyle>
            <a:lvl1pPr>
              <a:defRPr/>
            </a:lvl1pPr>
          </a:lstStyle>
          <a:p>
            <a:fld id="{87338E18-05AC-1A4D-AD9A-914CCFAC8488}" type="slidenum">
              <a:rPr lang="nl-NL" altLang="nl-NL"/>
              <a:pPr/>
              <a:t>‹nr.›</a:t>
            </a:fld>
            <a:endParaRPr lang="nl-NL" altLang="nl-NL"/>
          </a:p>
        </p:txBody>
      </p:sp>
    </p:spTree>
    <p:extLst>
      <p:ext uri="{BB962C8B-B14F-4D97-AF65-F5344CB8AC3E}">
        <p14:creationId xmlns:p14="http://schemas.microsoft.com/office/powerpoint/2010/main" val="12822795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BA342-1841-0548-9FEC-DE63E79D21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D26B54-9229-3140-A096-EF9344483DF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8F67F9-1C9C-AA47-96AD-9E46FA46FA00}"/>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8ABF87D3-DEAC-9C48-A73F-CD834FBC3182}"/>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8D8104B7-EFC3-464A-A42E-3CD4E578372F}"/>
              </a:ext>
            </a:extLst>
          </p:cNvPr>
          <p:cNvSpPr>
            <a:spLocks noGrp="1"/>
          </p:cNvSpPr>
          <p:nvPr>
            <p:ph type="sldNum" sz="quarter" idx="12"/>
          </p:nvPr>
        </p:nvSpPr>
        <p:spPr/>
        <p:txBody>
          <a:bodyPr/>
          <a:lstStyle>
            <a:lvl1pPr>
              <a:defRPr/>
            </a:lvl1pPr>
          </a:lstStyle>
          <a:p>
            <a:fld id="{D18108D2-F00F-B649-810A-C70540C48001}" type="slidenum">
              <a:rPr lang="nl-NL" altLang="nl-NL"/>
              <a:pPr/>
              <a:t>‹nr.›</a:t>
            </a:fld>
            <a:endParaRPr lang="nl-NL" altLang="nl-NL"/>
          </a:p>
        </p:txBody>
      </p:sp>
    </p:spTree>
    <p:extLst>
      <p:ext uri="{BB962C8B-B14F-4D97-AF65-F5344CB8AC3E}">
        <p14:creationId xmlns:p14="http://schemas.microsoft.com/office/powerpoint/2010/main" val="217564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38C1A5-294B-4146-9519-CB82E82E9792}" type="slidenum">
              <a:rPr lang="nl-NL"/>
              <a:pPr>
                <a:defRPr/>
              </a:pPr>
              <a:t>‹nr.›</a:t>
            </a:fld>
            <a:endParaRPr lang="nl-NL"/>
          </a:p>
        </p:txBody>
      </p:sp>
    </p:spTree>
    <p:extLst>
      <p:ext uri="{BB962C8B-B14F-4D97-AF65-F5344CB8AC3E}">
        <p14:creationId xmlns:p14="http://schemas.microsoft.com/office/powerpoint/2010/main" val="4898130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06D68-9833-044B-BE72-2BE73D7CA0BB}"/>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09077ED-2B01-B04A-9CAF-8C683AB4893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55EB4D7-EE13-E84D-B8C4-FE3449BB04DF}"/>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DF219D37-983D-A746-BB76-4B71017D3E36}"/>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18D9304C-0EAA-D14C-A095-3CAEDCCCFF25}"/>
              </a:ext>
            </a:extLst>
          </p:cNvPr>
          <p:cNvSpPr>
            <a:spLocks noGrp="1"/>
          </p:cNvSpPr>
          <p:nvPr>
            <p:ph type="sldNum" sz="quarter" idx="12"/>
          </p:nvPr>
        </p:nvSpPr>
        <p:spPr/>
        <p:txBody>
          <a:bodyPr/>
          <a:lstStyle>
            <a:lvl1pPr>
              <a:defRPr/>
            </a:lvl1pPr>
          </a:lstStyle>
          <a:p>
            <a:fld id="{8102746B-2B06-3E45-8EF3-C2840B1A1A91}" type="slidenum">
              <a:rPr lang="nl-NL" altLang="nl-NL"/>
              <a:pPr/>
              <a:t>‹nr.›</a:t>
            </a:fld>
            <a:endParaRPr lang="nl-NL" altLang="nl-NL"/>
          </a:p>
        </p:txBody>
      </p:sp>
    </p:spTree>
    <p:extLst>
      <p:ext uri="{BB962C8B-B14F-4D97-AF65-F5344CB8AC3E}">
        <p14:creationId xmlns:p14="http://schemas.microsoft.com/office/powerpoint/2010/main" val="880758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13394-D464-1F47-BA3E-88823A8E63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37BB7C-7362-8A40-B908-77AA3BBB1D12}"/>
              </a:ext>
            </a:extLst>
          </p:cNvPr>
          <p:cNvSpPr>
            <a:spLocks noGrp="1"/>
          </p:cNvSpPr>
          <p:nvPr>
            <p:ph sz="half" idx="1"/>
          </p:nvPr>
        </p:nvSpPr>
        <p:spPr>
          <a:xfrm>
            <a:off x="457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26C3EB6-22DE-3449-BD9A-965CD7AFC05A}"/>
              </a:ext>
            </a:extLst>
          </p:cNvPr>
          <p:cNvSpPr>
            <a:spLocks noGrp="1"/>
          </p:cNvSpPr>
          <p:nvPr>
            <p:ph sz="half" idx="2"/>
          </p:nvPr>
        </p:nvSpPr>
        <p:spPr>
          <a:xfrm>
            <a:off x="4648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56B6258-08C8-1545-BCD0-816435CE0398}"/>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15A52C86-35D5-EC4F-9590-CB708DAD6575}"/>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FEA4BF7D-4BCE-BE43-8F05-98264AD17ADA}"/>
              </a:ext>
            </a:extLst>
          </p:cNvPr>
          <p:cNvSpPr>
            <a:spLocks noGrp="1"/>
          </p:cNvSpPr>
          <p:nvPr>
            <p:ph type="sldNum" sz="quarter" idx="12"/>
          </p:nvPr>
        </p:nvSpPr>
        <p:spPr/>
        <p:txBody>
          <a:bodyPr/>
          <a:lstStyle>
            <a:lvl1pPr>
              <a:defRPr/>
            </a:lvl1pPr>
          </a:lstStyle>
          <a:p>
            <a:fld id="{C4EDC187-6922-5346-9416-2205C989B968}" type="slidenum">
              <a:rPr lang="nl-NL" altLang="nl-NL"/>
              <a:pPr/>
              <a:t>‹nr.›</a:t>
            </a:fld>
            <a:endParaRPr lang="nl-NL" altLang="nl-NL"/>
          </a:p>
        </p:txBody>
      </p:sp>
    </p:spTree>
    <p:extLst>
      <p:ext uri="{BB962C8B-B14F-4D97-AF65-F5344CB8AC3E}">
        <p14:creationId xmlns:p14="http://schemas.microsoft.com/office/powerpoint/2010/main" val="13433902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AF641-1FF0-5E40-9361-346FF07BEF22}"/>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A30592B-1D39-5940-B830-FF8A2FD4B4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BC167E0-2457-5244-8591-E602B2B9CD59}"/>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3CA2ED-017B-DB4C-B4F5-53A30A20B3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7FB07B1-5694-FF40-AE95-02B1E6C4C8C7}"/>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5CC84FC-AECC-FC4A-8A71-848C2273A667}"/>
              </a:ext>
            </a:extLst>
          </p:cNvPr>
          <p:cNvSpPr>
            <a:spLocks noGrp="1"/>
          </p:cNvSpPr>
          <p:nvPr>
            <p:ph type="dt" sz="half" idx="10"/>
          </p:nvPr>
        </p:nvSpPr>
        <p:spPr/>
        <p:txBody>
          <a:bodyPr/>
          <a:lstStyle>
            <a:lvl1pPr>
              <a:defRPr/>
            </a:lvl1pPr>
          </a:lstStyle>
          <a:p>
            <a:endParaRPr lang="nl-NL" altLang="nl-NL"/>
          </a:p>
        </p:txBody>
      </p:sp>
      <p:sp>
        <p:nvSpPr>
          <p:cNvPr id="8" name="Tijdelijke aanduiding voor voettekst 7">
            <a:extLst>
              <a:ext uri="{FF2B5EF4-FFF2-40B4-BE49-F238E27FC236}">
                <a16:creationId xmlns:a16="http://schemas.microsoft.com/office/drawing/2014/main" id="{9F9E1573-9CD5-CB4B-9B37-691B5C7B989B}"/>
              </a:ext>
            </a:extLst>
          </p:cNvPr>
          <p:cNvSpPr>
            <a:spLocks noGrp="1"/>
          </p:cNvSpPr>
          <p:nvPr>
            <p:ph type="ftr" sz="quarter" idx="11"/>
          </p:nvPr>
        </p:nvSpPr>
        <p:spPr/>
        <p:txBody>
          <a:bodyPr/>
          <a:lstStyle>
            <a:lvl1pPr>
              <a:defRPr/>
            </a:lvl1pPr>
          </a:lstStyle>
          <a:p>
            <a:endParaRPr lang="nl-NL" altLang="nl-NL"/>
          </a:p>
        </p:txBody>
      </p:sp>
      <p:sp>
        <p:nvSpPr>
          <p:cNvPr id="9" name="Tijdelijke aanduiding voor dianummer 8">
            <a:extLst>
              <a:ext uri="{FF2B5EF4-FFF2-40B4-BE49-F238E27FC236}">
                <a16:creationId xmlns:a16="http://schemas.microsoft.com/office/drawing/2014/main" id="{C6000A27-D8EA-4F42-BA25-EE198704A658}"/>
              </a:ext>
            </a:extLst>
          </p:cNvPr>
          <p:cNvSpPr>
            <a:spLocks noGrp="1"/>
          </p:cNvSpPr>
          <p:nvPr>
            <p:ph type="sldNum" sz="quarter" idx="12"/>
          </p:nvPr>
        </p:nvSpPr>
        <p:spPr/>
        <p:txBody>
          <a:bodyPr/>
          <a:lstStyle>
            <a:lvl1pPr>
              <a:defRPr/>
            </a:lvl1pPr>
          </a:lstStyle>
          <a:p>
            <a:fld id="{D37476D5-1BCE-1D48-AE47-B901200A07E2}" type="slidenum">
              <a:rPr lang="nl-NL" altLang="nl-NL"/>
              <a:pPr/>
              <a:t>‹nr.›</a:t>
            </a:fld>
            <a:endParaRPr lang="nl-NL" altLang="nl-NL"/>
          </a:p>
        </p:txBody>
      </p:sp>
    </p:spTree>
    <p:extLst>
      <p:ext uri="{BB962C8B-B14F-4D97-AF65-F5344CB8AC3E}">
        <p14:creationId xmlns:p14="http://schemas.microsoft.com/office/powerpoint/2010/main" val="6419203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8A03A-AA12-3646-A473-DFB21F3146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FE09F1E-49EE-6244-B009-E096ABBCD9D5}"/>
              </a:ext>
            </a:extLst>
          </p:cNvPr>
          <p:cNvSpPr>
            <a:spLocks noGrp="1"/>
          </p:cNvSpPr>
          <p:nvPr>
            <p:ph type="dt" sz="half" idx="10"/>
          </p:nvPr>
        </p:nvSpPr>
        <p:spPr/>
        <p:txBody>
          <a:bodyPr/>
          <a:lstStyle>
            <a:lvl1pPr>
              <a:defRPr/>
            </a:lvl1pPr>
          </a:lstStyle>
          <a:p>
            <a:endParaRPr lang="nl-NL" altLang="nl-NL"/>
          </a:p>
        </p:txBody>
      </p:sp>
      <p:sp>
        <p:nvSpPr>
          <p:cNvPr id="4" name="Tijdelijke aanduiding voor voettekst 3">
            <a:extLst>
              <a:ext uri="{FF2B5EF4-FFF2-40B4-BE49-F238E27FC236}">
                <a16:creationId xmlns:a16="http://schemas.microsoft.com/office/drawing/2014/main" id="{F1896764-7ADC-5149-8F04-51FB73823F2E}"/>
              </a:ext>
            </a:extLst>
          </p:cNvPr>
          <p:cNvSpPr>
            <a:spLocks noGrp="1"/>
          </p:cNvSpPr>
          <p:nvPr>
            <p:ph type="ftr" sz="quarter" idx="11"/>
          </p:nvPr>
        </p:nvSpPr>
        <p:spPr/>
        <p:txBody>
          <a:bodyPr/>
          <a:lstStyle>
            <a:lvl1pPr>
              <a:defRPr/>
            </a:lvl1pPr>
          </a:lstStyle>
          <a:p>
            <a:endParaRPr lang="nl-NL" altLang="nl-NL"/>
          </a:p>
        </p:txBody>
      </p:sp>
      <p:sp>
        <p:nvSpPr>
          <p:cNvPr id="5" name="Tijdelijke aanduiding voor dianummer 4">
            <a:extLst>
              <a:ext uri="{FF2B5EF4-FFF2-40B4-BE49-F238E27FC236}">
                <a16:creationId xmlns:a16="http://schemas.microsoft.com/office/drawing/2014/main" id="{BDA7398B-EE04-C943-A0E8-2D7921224D46}"/>
              </a:ext>
            </a:extLst>
          </p:cNvPr>
          <p:cNvSpPr>
            <a:spLocks noGrp="1"/>
          </p:cNvSpPr>
          <p:nvPr>
            <p:ph type="sldNum" sz="quarter" idx="12"/>
          </p:nvPr>
        </p:nvSpPr>
        <p:spPr/>
        <p:txBody>
          <a:bodyPr/>
          <a:lstStyle>
            <a:lvl1pPr>
              <a:defRPr/>
            </a:lvl1pPr>
          </a:lstStyle>
          <a:p>
            <a:fld id="{A93DF885-FF2D-334B-8343-09FDA25CB38D}" type="slidenum">
              <a:rPr lang="nl-NL" altLang="nl-NL"/>
              <a:pPr/>
              <a:t>‹nr.›</a:t>
            </a:fld>
            <a:endParaRPr lang="nl-NL" altLang="nl-NL"/>
          </a:p>
        </p:txBody>
      </p:sp>
    </p:spTree>
    <p:extLst>
      <p:ext uri="{BB962C8B-B14F-4D97-AF65-F5344CB8AC3E}">
        <p14:creationId xmlns:p14="http://schemas.microsoft.com/office/powerpoint/2010/main" val="23433361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C92F6C-51F2-6A48-BCA0-7D1B080A10DC}"/>
              </a:ext>
            </a:extLst>
          </p:cNvPr>
          <p:cNvSpPr>
            <a:spLocks noGrp="1"/>
          </p:cNvSpPr>
          <p:nvPr>
            <p:ph type="dt" sz="half" idx="10"/>
          </p:nvPr>
        </p:nvSpPr>
        <p:spPr/>
        <p:txBody>
          <a:bodyPr/>
          <a:lstStyle>
            <a:lvl1pPr>
              <a:defRPr/>
            </a:lvl1pPr>
          </a:lstStyle>
          <a:p>
            <a:endParaRPr lang="nl-NL" altLang="nl-NL"/>
          </a:p>
        </p:txBody>
      </p:sp>
      <p:sp>
        <p:nvSpPr>
          <p:cNvPr id="3" name="Tijdelijke aanduiding voor voettekst 2">
            <a:extLst>
              <a:ext uri="{FF2B5EF4-FFF2-40B4-BE49-F238E27FC236}">
                <a16:creationId xmlns:a16="http://schemas.microsoft.com/office/drawing/2014/main" id="{71A9F710-FF8A-9249-B4CB-56BC5AE11DCA}"/>
              </a:ext>
            </a:extLst>
          </p:cNvPr>
          <p:cNvSpPr>
            <a:spLocks noGrp="1"/>
          </p:cNvSpPr>
          <p:nvPr>
            <p:ph type="ftr" sz="quarter" idx="11"/>
          </p:nvPr>
        </p:nvSpPr>
        <p:spPr/>
        <p:txBody>
          <a:bodyPr/>
          <a:lstStyle>
            <a:lvl1pPr>
              <a:defRPr/>
            </a:lvl1pPr>
          </a:lstStyle>
          <a:p>
            <a:endParaRPr lang="nl-NL" altLang="nl-NL"/>
          </a:p>
        </p:txBody>
      </p:sp>
      <p:sp>
        <p:nvSpPr>
          <p:cNvPr id="4" name="Tijdelijke aanduiding voor dianummer 3">
            <a:extLst>
              <a:ext uri="{FF2B5EF4-FFF2-40B4-BE49-F238E27FC236}">
                <a16:creationId xmlns:a16="http://schemas.microsoft.com/office/drawing/2014/main" id="{207E8D5F-4721-5A4D-8986-EA9F22DA75A9}"/>
              </a:ext>
            </a:extLst>
          </p:cNvPr>
          <p:cNvSpPr>
            <a:spLocks noGrp="1"/>
          </p:cNvSpPr>
          <p:nvPr>
            <p:ph type="sldNum" sz="quarter" idx="12"/>
          </p:nvPr>
        </p:nvSpPr>
        <p:spPr/>
        <p:txBody>
          <a:bodyPr/>
          <a:lstStyle>
            <a:lvl1pPr>
              <a:defRPr/>
            </a:lvl1pPr>
          </a:lstStyle>
          <a:p>
            <a:fld id="{C8D061FD-C952-FD4E-9763-02C7D8C1FCA3}" type="slidenum">
              <a:rPr lang="nl-NL" altLang="nl-NL"/>
              <a:pPr/>
              <a:t>‹nr.›</a:t>
            </a:fld>
            <a:endParaRPr lang="nl-NL" altLang="nl-NL"/>
          </a:p>
        </p:txBody>
      </p:sp>
    </p:spTree>
    <p:extLst>
      <p:ext uri="{BB962C8B-B14F-4D97-AF65-F5344CB8AC3E}">
        <p14:creationId xmlns:p14="http://schemas.microsoft.com/office/powerpoint/2010/main" val="8564102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BDFE3-F124-8944-9FBE-1AA3C7CF01A8}"/>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86666C2-1FE1-1D49-8539-A10227BACA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56D0C6-A655-484C-872C-63483DB7DD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6155387-46B0-F54D-A780-E5BD73F0AAE2}"/>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B4A044D3-C41B-5E4D-9944-884C461C5752}"/>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62F13354-D419-9F43-9EF6-05E62FE0EC5F}"/>
              </a:ext>
            </a:extLst>
          </p:cNvPr>
          <p:cNvSpPr>
            <a:spLocks noGrp="1"/>
          </p:cNvSpPr>
          <p:nvPr>
            <p:ph type="sldNum" sz="quarter" idx="12"/>
          </p:nvPr>
        </p:nvSpPr>
        <p:spPr/>
        <p:txBody>
          <a:bodyPr/>
          <a:lstStyle>
            <a:lvl1pPr>
              <a:defRPr/>
            </a:lvl1pPr>
          </a:lstStyle>
          <a:p>
            <a:fld id="{38D94D09-5DC8-A746-8321-01B0413E224C}" type="slidenum">
              <a:rPr lang="nl-NL" altLang="nl-NL"/>
              <a:pPr/>
              <a:t>‹nr.›</a:t>
            </a:fld>
            <a:endParaRPr lang="nl-NL" altLang="nl-NL"/>
          </a:p>
        </p:txBody>
      </p:sp>
    </p:spTree>
    <p:extLst>
      <p:ext uri="{BB962C8B-B14F-4D97-AF65-F5344CB8AC3E}">
        <p14:creationId xmlns:p14="http://schemas.microsoft.com/office/powerpoint/2010/main" val="19700365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1FA00-B73A-7C46-B63C-98767C7AE9D9}"/>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ADAE541-FACE-8045-99EE-348DC82A9FF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F73361-DC62-7841-A674-B247732F57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33DA33-E4C9-5246-8C5E-38318AAA1800}"/>
              </a:ext>
            </a:extLst>
          </p:cNvPr>
          <p:cNvSpPr>
            <a:spLocks noGrp="1"/>
          </p:cNvSpPr>
          <p:nvPr>
            <p:ph type="dt" sz="half" idx="10"/>
          </p:nvPr>
        </p:nvSpPr>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28060234-700F-5A45-B28C-977A6FA921CB}"/>
              </a:ext>
            </a:extLst>
          </p:cNvPr>
          <p:cNvSpPr>
            <a:spLocks noGrp="1"/>
          </p:cNvSpPr>
          <p:nvPr>
            <p:ph type="ftr" sz="quarter" idx="11"/>
          </p:nvPr>
        </p:nvSpPr>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9DBDBEB7-8EBF-5247-AA95-BE73DEF26E02}"/>
              </a:ext>
            </a:extLst>
          </p:cNvPr>
          <p:cNvSpPr>
            <a:spLocks noGrp="1"/>
          </p:cNvSpPr>
          <p:nvPr>
            <p:ph type="sldNum" sz="quarter" idx="12"/>
          </p:nvPr>
        </p:nvSpPr>
        <p:spPr/>
        <p:txBody>
          <a:bodyPr/>
          <a:lstStyle>
            <a:lvl1pPr>
              <a:defRPr/>
            </a:lvl1pPr>
          </a:lstStyle>
          <a:p>
            <a:fld id="{C6552E01-D85D-1D41-A0AF-971604DAAE61}" type="slidenum">
              <a:rPr lang="nl-NL" altLang="nl-NL"/>
              <a:pPr/>
              <a:t>‹nr.›</a:t>
            </a:fld>
            <a:endParaRPr lang="nl-NL" altLang="nl-NL"/>
          </a:p>
        </p:txBody>
      </p:sp>
    </p:spTree>
    <p:extLst>
      <p:ext uri="{BB962C8B-B14F-4D97-AF65-F5344CB8AC3E}">
        <p14:creationId xmlns:p14="http://schemas.microsoft.com/office/powerpoint/2010/main" val="23878039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9D07E-D37F-D443-A3E8-4D21199320B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DFF1CE-9348-344C-9C33-9B39B0833C6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C00A54-7FA6-EE42-B573-5538F665BA87}"/>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675FBEF9-B4DC-3E41-A27D-5C0C7D382A77}"/>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0EEAFB94-4636-8F45-8247-C59F33FC97B5}"/>
              </a:ext>
            </a:extLst>
          </p:cNvPr>
          <p:cNvSpPr>
            <a:spLocks noGrp="1"/>
          </p:cNvSpPr>
          <p:nvPr>
            <p:ph type="sldNum" sz="quarter" idx="12"/>
          </p:nvPr>
        </p:nvSpPr>
        <p:spPr/>
        <p:txBody>
          <a:bodyPr/>
          <a:lstStyle>
            <a:lvl1pPr>
              <a:defRPr/>
            </a:lvl1pPr>
          </a:lstStyle>
          <a:p>
            <a:fld id="{3F06080B-3116-4449-A3F5-8D10F159418B}" type="slidenum">
              <a:rPr lang="nl-NL" altLang="nl-NL"/>
              <a:pPr/>
              <a:t>‹nr.›</a:t>
            </a:fld>
            <a:endParaRPr lang="nl-NL" altLang="nl-NL"/>
          </a:p>
        </p:txBody>
      </p:sp>
    </p:spTree>
    <p:extLst>
      <p:ext uri="{BB962C8B-B14F-4D97-AF65-F5344CB8AC3E}">
        <p14:creationId xmlns:p14="http://schemas.microsoft.com/office/powerpoint/2010/main" val="3346761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DBCF19-CFAC-8E45-8F5D-E4628569A877}"/>
              </a:ext>
            </a:extLst>
          </p:cNvPr>
          <p:cNvSpPr>
            <a:spLocks noGrp="1"/>
          </p:cNvSpPr>
          <p:nvPr>
            <p:ph type="title" orient="vert"/>
          </p:nvPr>
        </p:nvSpPr>
        <p:spPr>
          <a:xfrm>
            <a:off x="6629400" y="274638"/>
            <a:ext cx="2057400" cy="5851525"/>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D72B36-5893-964A-BD26-8628BD067813}"/>
              </a:ext>
            </a:extLst>
          </p:cNvPr>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9FFF1B-B265-004B-9514-2587D8FF6B33}"/>
              </a:ext>
            </a:extLst>
          </p:cNvPr>
          <p:cNvSpPr>
            <a:spLocks noGrp="1"/>
          </p:cNvSpPr>
          <p:nvPr>
            <p:ph type="dt" sz="half" idx="10"/>
          </p:nvPr>
        </p:nvSpPr>
        <p:spPr/>
        <p:txBody>
          <a:bodyPr/>
          <a:lstStyle>
            <a:lvl1pPr>
              <a:defRPr/>
            </a:lvl1pPr>
          </a:lstStyle>
          <a:p>
            <a:endParaRPr lang="nl-NL" altLang="nl-NL"/>
          </a:p>
        </p:txBody>
      </p:sp>
      <p:sp>
        <p:nvSpPr>
          <p:cNvPr id="5" name="Tijdelijke aanduiding voor voettekst 4">
            <a:extLst>
              <a:ext uri="{FF2B5EF4-FFF2-40B4-BE49-F238E27FC236}">
                <a16:creationId xmlns:a16="http://schemas.microsoft.com/office/drawing/2014/main" id="{D6B65B21-B8E1-9E47-B029-66D6BF1559A9}"/>
              </a:ext>
            </a:extLst>
          </p:cNvPr>
          <p:cNvSpPr>
            <a:spLocks noGrp="1"/>
          </p:cNvSpPr>
          <p:nvPr>
            <p:ph type="ftr" sz="quarter" idx="11"/>
          </p:nvPr>
        </p:nvSpPr>
        <p:spPr/>
        <p:txBody>
          <a:bodyPr/>
          <a:lstStyle>
            <a:lvl1pPr>
              <a:defRPr/>
            </a:lvl1pPr>
          </a:lstStyle>
          <a:p>
            <a:endParaRPr lang="nl-NL" altLang="nl-NL"/>
          </a:p>
        </p:txBody>
      </p:sp>
      <p:sp>
        <p:nvSpPr>
          <p:cNvPr id="6" name="Tijdelijke aanduiding voor dianummer 5">
            <a:extLst>
              <a:ext uri="{FF2B5EF4-FFF2-40B4-BE49-F238E27FC236}">
                <a16:creationId xmlns:a16="http://schemas.microsoft.com/office/drawing/2014/main" id="{4E184E2B-4A29-304F-A6BF-0269947E2C9B}"/>
              </a:ext>
            </a:extLst>
          </p:cNvPr>
          <p:cNvSpPr>
            <a:spLocks noGrp="1"/>
          </p:cNvSpPr>
          <p:nvPr>
            <p:ph type="sldNum" sz="quarter" idx="12"/>
          </p:nvPr>
        </p:nvSpPr>
        <p:spPr/>
        <p:txBody>
          <a:bodyPr/>
          <a:lstStyle>
            <a:lvl1pPr>
              <a:defRPr/>
            </a:lvl1pPr>
          </a:lstStyle>
          <a:p>
            <a:fld id="{B876753D-DD7F-5E40-8545-D5AD2E5182D4}" type="slidenum">
              <a:rPr lang="nl-NL" altLang="nl-NL"/>
              <a:pPr/>
              <a:t>‹nr.›</a:t>
            </a:fld>
            <a:endParaRPr lang="nl-NL" altLang="nl-NL"/>
          </a:p>
        </p:txBody>
      </p:sp>
    </p:spTree>
    <p:extLst>
      <p:ext uri="{BB962C8B-B14F-4D97-AF65-F5344CB8AC3E}">
        <p14:creationId xmlns:p14="http://schemas.microsoft.com/office/powerpoint/2010/main" val="9322548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A223A-0704-844B-B039-D4D578AD2CDC}"/>
              </a:ext>
            </a:extLst>
          </p:cNvPr>
          <p:cNvSpPr>
            <a:spLocks noGrp="1"/>
          </p:cNvSpPr>
          <p:nvPr>
            <p:ph type="title"/>
          </p:nvPr>
        </p:nvSpPr>
        <p:spPr>
          <a:xfrm>
            <a:off x="457200" y="274638"/>
            <a:ext cx="8229600" cy="1143000"/>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70CFE5E-F76E-4345-BF4B-FEFB299E4520}"/>
              </a:ext>
            </a:extLst>
          </p:cNvPr>
          <p:cNvSpPr>
            <a:spLocks noGrp="1"/>
          </p:cNvSpPr>
          <p:nvPr>
            <p:ph sz="half" idx="1"/>
          </p:nvPr>
        </p:nvSpPr>
        <p:spPr>
          <a:xfrm>
            <a:off x="457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E7FD61-0C65-7A49-89B2-A909D43A511C}"/>
              </a:ext>
            </a:extLst>
          </p:cNvPr>
          <p:cNvSpPr>
            <a:spLocks noGrp="1"/>
          </p:cNvSpPr>
          <p:nvPr>
            <p:ph type="body" sz="half" idx="2"/>
          </p:nvPr>
        </p:nvSpPr>
        <p:spPr>
          <a:xfrm>
            <a:off x="4648200" y="1600200"/>
            <a:ext cx="4038600" cy="45259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598FF0-5D21-6A46-A256-A226CF727D0F}"/>
              </a:ext>
            </a:extLst>
          </p:cNvPr>
          <p:cNvSpPr>
            <a:spLocks noGrp="1"/>
          </p:cNvSpPr>
          <p:nvPr>
            <p:ph type="dt" sz="half" idx="10"/>
          </p:nvPr>
        </p:nvSpPr>
        <p:spPr>
          <a:xfrm>
            <a:off x="457200" y="6245225"/>
            <a:ext cx="2133600" cy="476250"/>
          </a:xfrm>
        </p:spPr>
        <p:txBody>
          <a:bodyPr/>
          <a:lstStyle>
            <a:lvl1pPr>
              <a:defRPr/>
            </a:lvl1pPr>
          </a:lstStyle>
          <a:p>
            <a:endParaRPr lang="nl-NL" altLang="nl-NL"/>
          </a:p>
        </p:txBody>
      </p:sp>
      <p:sp>
        <p:nvSpPr>
          <p:cNvPr id="6" name="Tijdelijke aanduiding voor voettekst 5">
            <a:extLst>
              <a:ext uri="{FF2B5EF4-FFF2-40B4-BE49-F238E27FC236}">
                <a16:creationId xmlns:a16="http://schemas.microsoft.com/office/drawing/2014/main" id="{719EAA92-30E5-BE47-9963-95B7BDD722D3}"/>
              </a:ext>
            </a:extLst>
          </p:cNvPr>
          <p:cNvSpPr>
            <a:spLocks noGrp="1"/>
          </p:cNvSpPr>
          <p:nvPr>
            <p:ph type="ftr" sz="quarter" idx="11"/>
          </p:nvPr>
        </p:nvSpPr>
        <p:spPr>
          <a:xfrm>
            <a:off x="3124200" y="6245225"/>
            <a:ext cx="2895600" cy="476250"/>
          </a:xfrm>
        </p:spPr>
        <p:txBody>
          <a:bodyPr/>
          <a:lstStyle>
            <a:lvl1pPr>
              <a:defRPr/>
            </a:lvl1pPr>
          </a:lstStyle>
          <a:p>
            <a:endParaRPr lang="nl-NL" altLang="nl-NL"/>
          </a:p>
        </p:txBody>
      </p:sp>
      <p:sp>
        <p:nvSpPr>
          <p:cNvPr id="7" name="Tijdelijke aanduiding voor dianummer 6">
            <a:extLst>
              <a:ext uri="{FF2B5EF4-FFF2-40B4-BE49-F238E27FC236}">
                <a16:creationId xmlns:a16="http://schemas.microsoft.com/office/drawing/2014/main" id="{FF926841-A3C7-5F48-B974-27A55103E024}"/>
              </a:ext>
            </a:extLst>
          </p:cNvPr>
          <p:cNvSpPr>
            <a:spLocks noGrp="1"/>
          </p:cNvSpPr>
          <p:nvPr>
            <p:ph type="sldNum" sz="quarter" idx="12"/>
          </p:nvPr>
        </p:nvSpPr>
        <p:spPr>
          <a:xfrm>
            <a:off x="6553200" y="6245225"/>
            <a:ext cx="2133600" cy="476250"/>
          </a:xfrm>
        </p:spPr>
        <p:txBody>
          <a:bodyPr/>
          <a:lstStyle>
            <a:lvl1pPr>
              <a:defRPr/>
            </a:lvl1pPr>
          </a:lstStyle>
          <a:p>
            <a:fld id="{5AE7F5FE-CC6E-7143-87DF-2A5D8DC8F874}" type="slidenum">
              <a:rPr lang="nl-NL" altLang="nl-NL"/>
              <a:pPr/>
              <a:t>‹nr.›</a:t>
            </a:fld>
            <a:endParaRPr lang="nl-NL" altLang="nl-NL"/>
          </a:p>
        </p:txBody>
      </p:sp>
    </p:spTree>
    <p:extLst>
      <p:ext uri="{BB962C8B-B14F-4D97-AF65-F5344CB8AC3E}">
        <p14:creationId xmlns:p14="http://schemas.microsoft.com/office/powerpoint/2010/main" val="284834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7990E8-F4AA-4DF7-A112-4BDFA155A9BB}" type="slidenum">
              <a:rPr lang="nl-NL"/>
              <a:pPr>
                <a:defRPr/>
              </a:pPr>
              <a:t>‹nr.›</a:t>
            </a:fld>
            <a:endParaRPr lang="nl-NL"/>
          </a:p>
        </p:txBody>
      </p:sp>
    </p:spTree>
    <p:extLst>
      <p:ext uri="{BB962C8B-B14F-4D97-AF65-F5344CB8AC3E}">
        <p14:creationId xmlns:p14="http://schemas.microsoft.com/office/powerpoint/2010/main" val="25905713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5D5DBAF-AF41-403E-8A29-206EBBE84123}" type="slidenum">
              <a:rPr lang="nl-NL" altLang="nl-NL"/>
              <a:pPr>
                <a:defRPr/>
              </a:pPr>
              <a:t>‹nr.›</a:t>
            </a:fld>
            <a:endParaRPr lang="nl-NL" altLang="nl-NL"/>
          </a:p>
        </p:txBody>
      </p:sp>
    </p:spTree>
    <p:extLst>
      <p:ext uri="{BB962C8B-B14F-4D97-AF65-F5344CB8AC3E}">
        <p14:creationId xmlns:p14="http://schemas.microsoft.com/office/powerpoint/2010/main" val="17962338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A715455-2A61-4690-ABB3-B5840036D160}" type="slidenum">
              <a:rPr lang="nl-NL" altLang="nl-NL"/>
              <a:pPr>
                <a:defRPr/>
              </a:pPr>
              <a:t>‹nr.›</a:t>
            </a:fld>
            <a:endParaRPr lang="nl-NL" altLang="nl-NL"/>
          </a:p>
        </p:txBody>
      </p:sp>
    </p:spTree>
    <p:extLst>
      <p:ext uri="{BB962C8B-B14F-4D97-AF65-F5344CB8AC3E}">
        <p14:creationId xmlns:p14="http://schemas.microsoft.com/office/powerpoint/2010/main" val="2721649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2B1A5FB-EF8A-4667-A5B9-2BE9ACD8B8B4}" type="slidenum">
              <a:rPr lang="nl-NL" altLang="nl-NL"/>
              <a:pPr>
                <a:defRPr/>
              </a:pPr>
              <a:t>‹nr.›</a:t>
            </a:fld>
            <a:endParaRPr lang="nl-NL" altLang="nl-NL"/>
          </a:p>
        </p:txBody>
      </p:sp>
    </p:spTree>
    <p:extLst>
      <p:ext uri="{BB962C8B-B14F-4D97-AF65-F5344CB8AC3E}">
        <p14:creationId xmlns:p14="http://schemas.microsoft.com/office/powerpoint/2010/main" val="24044259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E4FFB82-FED5-4907-85AD-5494D988A495}" type="slidenum">
              <a:rPr lang="nl-NL" altLang="nl-NL"/>
              <a:pPr>
                <a:defRPr/>
              </a:pPr>
              <a:t>‹nr.›</a:t>
            </a:fld>
            <a:endParaRPr lang="nl-NL" altLang="nl-NL"/>
          </a:p>
        </p:txBody>
      </p:sp>
    </p:spTree>
    <p:extLst>
      <p:ext uri="{BB962C8B-B14F-4D97-AF65-F5344CB8AC3E}">
        <p14:creationId xmlns:p14="http://schemas.microsoft.com/office/powerpoint/2010/main" val="4979854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CF234AA-A895-4973-BA38-72FA572766A2}" type="slidenum">
              <a:rPr lang="nl-NL" altLang="nl-NL"/>
              <a:pPr>
                <a:defRPr/>
              </a:pPr>
              <a:t>‹nr.›</a:t>
            </a:fld>
            <a:endParaRPr lang="nl-NL" altLang="nl-NL"/>
          </a:p>
        </p:txBody>
      </p:sp>
    </p:spTree>
    <p:extLst>
      <p:ext uri="{BB962C8B-B14F-4D97-AF65-F5344CB8AC3E}">
        <p14:creationId xmlns:p14="http://schemas.microsoft.com/office/powerpoint/2010/main" val="25356556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7906FC1-3999-4FCE-9B32-F7236AF5B820}" type="slidenum">
              <a:rPr lang="nl-NL" altLang="nl-NL"/>
              <a:pPr>
                <a:defRPr/>
              </a:pPr>
              <a:t>‹nr.›</a:t>
            </a:fld>
            <a:endParaRPr lang="nl-NL" altLang="nl-NL"/>
          </a:p>
        </p:txBody>
      </p:sp>
    </p:spTree>
    <p:extLst>
      <p:ext uri="{BB962C8B-B14F-4D97-AF65-F5344CB8AC3E}">
        <p14:creationId xmlns:p14="http://schemas.microsoft.com/office/powerpoint/2010/main" val="18625708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7D1E54BD-A189-4C7E-9E2B-B75645B80E4E}" type="slidenum">
              <a:rPr lang="nl-NL" altLang="nl-NL"/>
              <a:pPr>
                <a:defRPr/>
              </a:pPr>
              <a:t>‹nr.›</a:t>
            </a:fld>
            <a:endParaRPr lang="nl-NL" altLang="nl-NL"/>
          </a:p>
        </p:txBody>
      </p:sp>
    </p:spTree>
    <p:extLst>
      <p:ext uri="{BB962C8B-B14F-4D97-AF65-F5344CB8AC3E}">
        <p14:creationId xmlns:p14="http://schemas.microsoft.com/office/powerpoint/2010/main" val="35001066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91CA85E-4899-4AD8-911E-D9B680E5593B}" type="slidenum">
              <a:rPr lang="nl-NL" altLang="nl-NL"/>
              <a:pPr>
                <a:defRPr/>
              </a:pPr>
              <a:t>‹nr.›</a:t>
            </a:fld>
            <a:endParaRPr lang="nl-NL" altLang="nl-NL"/>
          </a:p>
        </p:txBody>
      </p:sp>
    </p:spTree>
    <p:extLst>
      <p:ext uri="{BB962C8B-B14F-4D97-AF65-F5344CB8AC3E}">
        <p14:creationId xmlns:p14="http://schemas.microsoft.com/office/powerpoint/2010/main" val="23893889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CB190C1-9537-4A70-9B33-AAE8ADB12EAE}" type="slidenum">
              <a:rPr lang="nl-NL" altLang="nl-NL"/>
              <a:pPr>
                <a:defRPr/>
              </a:pPr>
              <a:t>‹nr.›</a:t>
            </a:fld>
            <a:endParaRPr lang="nl-NL" altLang="nl-NL"/>
          </a:p>
        </p:txBody>
      </p:sp>
    </p:spTree>
    <p:extLst>
      <p:ext uri="{BB962C8B-B14F-4D97-AF65-F5344CB8AC3E}">
        <p14:creationId xmlns:p14="http://schemas.microsoft.com/office/powerpoint/2010/main" val="31774567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CADB54D-DD5A-48F3-BF4F-C4344771B0D2}" type="slidenum">
              <a:rPr lang="nl-NL" altLang="nl-NL"/>
              <a:pPr>
                <a:defRPr/>
              </a:pPr>
              <a:t>‹nr.›</a:t>
            </a:fld>
            <a:endParaRPr lang="nl-NL" altLang="nl-NL"/>
          </a:p>
        </p:txBody>
      </p:sp>
    </p:spTree>
    <p:extLst>
      <p:ext uri="{BB962C8B-B14F-4D97-AF65-F5344CB8AC3E}">
        <p14:creationId xmlns:p14="http://schemas.microsoft.com/office/powerpoint/2010/main" val="109389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4AEA94-21C7-445D-B93B-763F41BE99E1}" type="slidenum">
              <a:rPr lang="nl-NL"/>
              <a:pPr>
                <a:defRPr/>
              </a:pPr>
              <a:t>‹nr.›</a:t>
            </a:fld>
            <a:endParaRPr lang="nl-NL"/>
          </a:p>
        </p:txBody>
      </p:sp>
    </p:spTree>
    <p:extLst>
      <p:ext uri="{BB962C8B-B14F-4D97-AF65-F5344CB8AC3E}">
        <p14:creationId xmlns:p14="http://schemas.microsoft.com/office/powerpoint/2010/main" val="18499809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24AAEFB-2003-402F-AC56-C2E05649D020}" type="slidenum">
              <a:rPr lang="nl-NL" altLang="nl-NL"/>
              <a:pPr>
                <a:defRPr/>
              </a:pPr>
              <a:t>‹nr.›</a:t>
            </a:fld>
            <a:endParaRPr lang="nl-NL" altLang="nl-NL"/>
          </a:p>
        </p:txBody>
      </p:sp>
    </p:spTree>
    <p:extLst>
      <p:ext uri="{BB962C8B-B14F-4D97-AF65-F5344CB8AC3E}">
        <p14:creationId xmlns:p14="http://schemas.microsoft.com/office/powerpoint/2010/main" val="6275639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5A72CD2-977F-462D-AE0E-C75E150CCD6A}" type="slidenum">
              <a:rPr lang="nl-NL" altLang="nl-NL"/>
              <a:pPr>
                <a:defRPr/>
              </a:pPr>
              <a:t>‹nr.›</a:t>
            </a:fld>
            <a:endParaRPr lang="nl-NL" altLang="nl-NL"/>
          </a:p>
        </p:txBody>
      </p:sp>
    </p:spTree>
    <p:extLst>
      <p:ext uri="{BB962C8B-B14F-4D97-AF65-F5344CB8AC3E}">
        <p14:creationId xmlns:p14="http://schemas.microsoft.com/office/powerpoint/2010/main" val="26744975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D13B5A1-92CD-4F11-9FC2-C73DB27738EC}"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0A036FD-0FA4-4EF5-AF20-4B8EDD4DBBC8}" type="slidenum">
              <a:rPr lang="nl-NL"/>
              <a:pPr>
                <a:defRPr/>
              </a:pPr>
              <a:t>‹nr.›</a:t>
            </a:fld>
            <a:endParaRPr lang="nl-NL"/>
          </a:p>
        </p:txBody>
      </p:sp>
    </p:spTree>
    <p:extLst>
      <p:ext uri="{BB962C8B-B14F-4D97-AF65-F5344CB8AC3E}">
        <p14:creationId xmlns:p14="http://schemas.microsoft.com/office/powerpoint/2010/main" val="23751314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73430C-C6BB-4455-B9F0-4C6232FBF7C5}"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4FA10F-352F-416B-BAFC-B801073F8557}" type="slidenum">
              <a:rPr lang="nl-NL"/>
              <a:pPr>
                <a:defRPr/>
              </a:pPr>
              <a:t>‹nr.›</a:t>
            </a:fld>
            <a:endParaRPr lang="nl-NL"/>
          </a:p>
        </p:txBody>
      </p:sp>
    </p:spTree>
    <p:extLst>
      <p:ext uri="{BB962C8B-B14F-4D97-AF65-F5344CB8AC3E}">
        <p14:creationId xmlns:p14="http://schemas.microsoft.com/office/powerpoint/2010/main" val="38921303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3A88453-5ED1-444A-A86D-AE95FF0FBA29}"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4F80FD-8E81-4270-912C-3B0198938CD8}" type="slidenum">
              <a:rPr lang="nl-NL"/>
              <a:pPr>
                <a:defRPr/>
              </a:pPr>
              <a:t>‹nr.›</a:t>
            </a:fld>
            <a:endParaRPr lang="nl-NL"/>
          </a:p>
        </p:txBody>
      </p:sp>
    </p:spTree>
    <p:extLst>
      <p:ext uri="{BB962C8B-B14F-4D97-AF65-F5344CB8AC3E}">
        <p14:creationId xmlns:p14="http://schemas.microsoft.com/office/powerpoint/2010/main" val="36796278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547FE3-E062-41AE-9E49-B5D8C0C798F9}" type="datetimeFigureOut">
              <a:rPr lang="nl-NL"/>
              <a:pPr>
                <a:defRPr/>
              </a:pPr>
              <a:t>17-06-20</a:t>
            </a:fld>
            <a:endParaRPr lang="nl-NL"/>
          </a:p>
        </p:txBody>
      </p:sp>
      <p:sp>
        <p:nvSpPr>
          <p:cNvPr id="6" name="Tijdelijke aanduiding voor voettekst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7BB3F3-5077-41C5-A37F-0A038FE9E8AF}" type="slidenum">
              <a:rPr lang="nl-NL"/>
              <a:pPr>
                <a:defRPr/>
              </a:pPr>
              <a:t>‹nr.›</a:t>
            </a:fld>
            <a:endParaRPr lang="nl-NL"/>
          </a:p>
        </p:txBody>
      </p:sp>
    </p:spTree>
    <p:extLst>
      <p:ext uri="{BB962C8B-B14F-4D97-AF65-F5344CB8AC3E}">
        <p14:creationId xmlns:p14="http://schemas.microsoft.com/office/powerpoint/2010/main" val="22094551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434F16-9862-4F00-A42C-F4A8EB58D418}" type="datetimeFigureOut">
              <a:rPr lang="nl-NL"/>
              <a:pPr>
                <a:defRPr/>
              </a:pPr>
              <a:t>17-06-20</a:t>
            </a:fld>
            <a:endParaRPr lang="nl-NL"/>
          </a:p>
        </p:txBody>
      </p:sp>
      <p:sp>
        <p:nvSpPr>
          <p:cNvPr id="8" name="Tijdelijke aanduiding voor voettekst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9" name="Tijdelijke aanduiding voor dianumm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249A985-CAB3-4962-AF30-A253E2148FFD}" type="slidenum">
              <a:rPr lang="nl-NL"/>
              <a:pPr>
                <a:defRPr/>
              </a:pPr>
              <a:t>‹nr.›</a:t>
            </a:fld>
            <a:endParaRPr lang="nl-NL"/>
          </a:p>
        </p:txBody>
      </p:sp>
    </p:spTree>
    <p:extLst>
      <p:ext uri="{BB962C8B-B14F-4D97-AF65-F5344CB8AC3E}">
        <p14:creationId xmlns:p14="http://schemas.microsoft.com/office/powerpoint/2010/main" val="37568574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5B2A16-0851-4D96-B978-2B06F755107E}" type="datetimeFigureOut">
              <a:rPr lang="nl-NL"/>
              <a:pPr>
                <a:defRPr/>
              </a:pPr>
              <a:t>17-06-20</a:t>
            </a:fld>
            <a:endParaRPr lang="nl-NL"/>
          </a:p>
        </p:txBody>
      </p:sp>
      <p:sp>
        <p:nvSpPr>
          <p:cNvPr id="4" name="Tijdelijke aanduiding voor voettekst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5" name="Tijdelijke aanduiding voor dianumm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601DC2B-01D0-4F31-90FA-8B4CF33BBBFE}" type="slidenum">
              <a:rPr lang="nl-NL"/>
              <a:pPr>
                <a:defRPr/>
              </a:pPr>
              <a:t>‹nr.›</a:t>
            </a:fld>
            <a:endParaRPr lang="nl-NL"/>
          </a:p>
        </p:txBody>
      </p:sp>
    </p:spTree>
    <p:extLst>
      <p:ext uri="{BB962C8B-B14F-4D97-AF65-F5344CB8AC3E}">
        <p14:creationId xmlns:p14="http://schemas.microsoft.com/office/powerpoint/2010/main" val="7160627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37416-85AF-492D-8478-3A1F33C0AE06}" type="datetimeFigureOut">
              <a:rPr lang="nl-NL"/>
              <a:pPr>
                <a:defRPr/>
              </a:pPr>
              <a:t>17-06-20</a:t>
            </a:fld>
            <a:endParaRPr lang="nl-NL"/>
          </a:p>
        </p:txBody>
      </p:sp>
      <p:sp>
        <p:nvSpPr>
          <p:cNvPr id="3" name="Tijdelijke aanduiding voor voettekst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4" name="Tijdelijke aanduiding voor dianumm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88C0CA-D5C7-416D-95EB-EA3643AD4E8C}" type="slidenum">
              <a:rPr lang="nl-NL"/>
              <a:pPr>
                <a:defRPr/>
              </a:pPr>
              <a:t>‹nr.›</a:t>
            </a:fld>
            <a:endParaRPr lang="nl-NL"/>
          </a:p>
        </p:txBody>
      </p:sp>
    </p:spTree>
    <p:extLst>
      <p:ext uri="{BB962C8B-B14F-4D97-AF65-F5344CB8AC3E}">
        <p14:creationId xmlns:p14="http://schemas.microsoft.com/office/powerpoint/2010/main" val="9254916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94D84D-F8DA-4EFC-BEB1-62B22EB7733C}" type="datetimeFigureOut">
              <a:rPr lang="nl-NL"/>
              <a:pPr>
                <a:defRPr/>
              </a:pPr>
              <a:t>17-06-20</a:t>
            </a:fld>
            <a:endParaRPr lang="nl-NL"/>
          </a:p>
        </p:txBody>
      </p:sp>
      <p:sp>
        <p:nvSpPr>
          <p:cNvPr id="6" name="Tijdelijke aanduiding voor voettekst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C8FA20-1AF2-428D-8FDA-5157AC4A301F}" type="slidenum">
              <a:rPr lang="nl-NL"/>
              <a:pPr>
                <a:defRPr/>
              </a:pPr>
              <a:t>‹nr.›</a:t>
            </a:fld>
            <a:endParaRPr lang="nl-NL"/>
          </a:p>
        </p:txBody>
      </p:sp>
    </p:spTree>
    <p:extLst>
      <p:ext uri="{BB962C8B-B14F-4D97-AF65-F5344CB8AC3E}">
        <p14:creationId xmlns:p14="http://schemas.microsoft.com/office/powerpoint/2010/main" val="1131773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564726-761D-410E-8DD9-1BEB085F0A9E}" type="slidenum">
              <a:rPr lang="nl-NL"/>
              <a:pPr>
                <a:defRPr/>
              </a:pPr>
              <a:t>‹nr.›</a:t>
            </a:fld>
            <a:endParaRPr lang="nl-NL"/>
          </a:p>
        </p:txBody>
      </p:sp>
    </p:spTree>
    <p:extLst>
      <p:ext uri="{BB962C8B-B14F-4D97-AF65-F5344CB8AC3E}">
        <p14:creationId xmlns:p14="http://schemas.microsoft.com/office/powerpoint/2010/main" val="11784043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92BC01-40FC-4008-9014-897BE5F4674E}" type="datetimeFigureOut">
              <a:rPr lang="nl-NL"/>
              <a:pPr>
                <a:defRPr/>
              </a:pPr>
              <a:t>17-06-20</a:t>
            </a:fld>
            <a:endParaRPr lang="nl-NL"/>
          </a:p>
        </p:txBody>
      </p:sp>
      <p:sp>
        <p:nvSpPr>
          <p:cNvPr id="6" name="Tijdelijke aanduiding voor voettekst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ADA5A2-C8C6-4C1C-8BD3-11FBB2E349C6}" type="slidenum">
              <a:rPr lang="nl-NL"/>
              <a:pPr>
                <a:defRPr/>
              </a:pPr>
              <a:t>‹nr.›</a:t>
            </a:fld>
            <a:endParaRPr lang="nl-NL"/>
          </a:p>
        </p:txBody>
      </p:sp>
    </p:spTree>
    <p:extLst>
      <p:ext uri="{BB962C8B-B14F-4D97-AF65-F5344CB8AC3E}">
        <p14:creationId xmlns:p14="http://schemas.microsoft.com/office/powerpoint/2010/main" val="7688615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4D9554-97CE-41E5-BD2E-3A6130847D66}"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4E428B-49FA-4F10-B0D9-181E0C3406C9}" type="slidenum">
              <a:rPr lang="nl-NL"/>
              <a:pPr>
                <a:defRPr/>
              </a:pPr>
              <a:t>‹nr.›</a:t>
            </a:fld>
            <a:endParaRPr lang="nl-NL"/>
          </a:p>
        </p:txBody>
      </p:sp>
    </p:spTree>
    <p:extLst>
      <p:ext uri="{BB962C8B-B14F-4D97-AF65-F5344CB8AC3E}">
        <p14:creationId xmlns:p14="http://schemas.microsoft.com/office/powerpoint/2010/main" val="579300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7891AC-6781-45E7-B847-DA3F86D4B2FB}"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8AC995-64ED-48D7-909D-289E09CDE910}" type="slidenum">
              <a:rPr lang="nl-NL"/>
              <a:pPr>
                <a:defRPr/>
              </a:pPr>
              <a:t>‹nr.›</a:t>
            </a:fld>
            <a:endParaRPr lang="nl-NL"/>
          </a:p>
        </p:txBody>
      </p:sp>
    </p:spTree>
    <p:extLst>
      <p:ext uri="{BB962C8B-B14F-4D97-AF65-F5344CB8AC3E}">
        <p14:creationId xmlns:p14="http://schemas.microsoft.com/office/powerpoint/2010/main" val="18341706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F790EDB6-EB97-425F-A116-9A2E9F15F2B6}"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0BF5F3D-A953-4049-974F-09723E8A5A95}" type="slidenum">
              <a:rPr lang="nl-NL"/>
              <a:pPr>
                <a:defRPr/>
              </a:pPr>
              <a:t>‹nr.›</a:t>
            </a:fld>
            <a:endParaRPr lang="nl-NL"/>
          </a:p>
        </p:txBody>
      </p:sp>
    </p:spTree>
    <p:extLst>
      <p:ext uri="{BB962C8B-B14F-4D97-AF65-F5344CB8AC3E}">
        <p14:creationId xmlns:p14="http://schemas.microsoft.com/office/powerpoint/2010/main" val="29440687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11B4695-33B6-4847-8F65-0501855DEB3F}"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A87D5BF-CF25-48EF-ADDC-074899116FAA}" type="slidenum">
              <a:rPr lang="nl-NL"/>
              <a:pPr>
                <a:defRPr/>
              </a:pPr>
              <a:t>‹nr.›</a:t>
            </a:fld>
            <a:endParaRPr lang="nl-NL"/>
          </a:p>
        </p:txBody>
      </p:sp>
    </p:spTree>
    <p:extLst>
      <p:ext uri="{BB962C8B-B14F-4D97-AF65-F5344CB8AC3E}">
        <p14:creationId xmlns:p14="http://schemas.microsoft.com/office/powerpoint/2010/main" val="13852143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B6CD2A5-570B-45A4-BFFB-45FB251FC036}"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5DA36DB-5623-4C9E-8D34-7CE5800E670A}" type="slidenum">
              <a:rPr lang="nl-NL"/>
              <a:pPr>
                <a:defRPr/>
              </a:pPr>
              <a:t>‹nr.›</a:t>
            </a:fld>
            <a:endParaRPr lang="nl-NL"/>
          </a:p>
        </p:txBody>
      </p:sp>
    </p:spTree>
    <p:extLst>
      <p:ext uri="{BB962C8B-B14F-4D97-AF65-F5344CB8AC3E}">
        <p14:creationId xmlns:p14="http://schemas.microsoft.com/office/powerpoint/2010/main" val="24118235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B9B81CC5-DF85-4226-BC97-DF076CF898BC}"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87B5C1E-6A3F-4B22-ADF2-69142C50B6A5}" type="slidenum">
              <a:rPr lang="nl-NL"/>
              <a:pPr>
                <a:defRPr/>
              </a:pPr>
              <a:t>‹nr.›</a:t>
            </a:fld>
            <a:endParaRPr lang="nl-NL"/>
          </a:p>
        </p:txBody>
      </p:sp>
    </p:spTree>
    <p:extLst>
      <p:ext uri="{BB962C8B-B14F-4D97-AF65-F5344CB8AC3E}">
        <p14:creationId xmlns:p14="http://schemas.microsoft.com/office/powerpoint/2010/main" val="33998524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6A69B7D9-C5B3-49AE-822D-3AC6B32EC52D}" type="datetimeFigureOut">
              <a:rPr lang="nl-NL"/>
              <a:pPr>
                <a:defRPr/>
              </a:pPr>
              <a:t>17-06-20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4E212DCF-DC04-4F7C-B687-F8AB3F480385}" type="slidenum">
              <a:rPr lang="nl-NL"/>
              <a:pPr>
                <a:defRPr/>
              </a:pPr>
              <a:t>‹nr.›</a:t>
            </a:fld>
            <a:endParaRPr lang="nl-NL"/>
          </a:p>
        </p:txBody>
      </p:sp>
    </p:spTree>
    <p:extLst>
      <p:ext uri="{BB962C8B-B14F-4D97-AF65-F5344CB8AC3E}">
        <p14:creationId xmlns:p14="http://schemas.microsoft.com/office/powerpoint/2010/main" val="42151044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876E6ECF-02A7-4B31-B68E-F0C44515E99C}" type="datetimeFigureOut">
              <a:rPr lang="nl-NL"/>
              <a:pPr>
                <a:defRPr/>
              </a:pPr>
              <a:t>17-06-20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073E4966-11E1-4480-A8B4-7912391A7F0F}" type="slidenum">
              <a:rPr lang="nl-NL"/>
              <a:pPr>
                <a:defRPr/>
              </a:pPr>
              <a:t>‹nr.›</a:t>
            </a:fld>
            <a:endParaRPr lang="nl-NL"/>
          </a:p>
        </p:txBody>
      </p:sp>
    </p:spTree>
    <p:extLst>
      <p:ext uri="{BB962C8B-B14F-4D97-AF65-F5344CB8AC3E}">
        <p14:creationId xmlns:p14="http://schemas.microsoft.com/office/powerpoint/2010/main" val="8778927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45D3260F-B084-4D26-B5EC-0FA918933A81}" type="datetimeFigureOut">
              <a:rPr lang="nl-NL"/>
              <a:pPr>
                <a:defRPr/>
              </a:pPr>
              <a:t>17-06-20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4F245F0-225B-4964-A048-FB8BBBA8761C}" type="slidenum">
              <a:rPr lang="nl-NL"/>
              <a:pPr>
                <a:defRPr/>
              </a:pPr>
              <a:t>‹nr.›</a:t>
            </a:fld>
            <a:endParaRPr lang="nl-NL"/>
          </a:p>
        </p:txBody>
      </p:sp>
    </p:spTree>
    <p:extLst>
      <p:ext uri="{BB962C8B-B14F-4D97-AF65-F5344CB8AC3E}">
        <p14:creationId xmlns:p14="http://schemas.microsoft.com/office/powerpoint/2010/main" val="81767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6A216C-D0FF-4C65-8315-BD3E2439D6CA}" type="slidenum">
              <a:rPr lang="nl-NL"/>
              <a:pPr>
                <a:defRPr/>
              </a:pPr>
              <a:t>‹nr.›</a:t>
            </a:fld>
            <a:endParaRPr lang="nl-NL"/>
          </a:p>
        </p:txBody>
      </p:sp>
    </p:spTree>
    <p:extLst>
      <p:ext uri="{BB962C8B-B14F-4D97-AF65-F5344CB8AC3E}">
        <p14:creationId xmlns:p14="http://schemas.microsoft.com/office/powerpoint/2010/main" val="29865509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FA735CA-6DB8-4C45-9D30-3BC639B371DC}"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8F316E5-E785-41DF-87A4-AF855EC7A2CF}" type="slidenum">
              <a:rPr lang="nl-NL"/>
              <a:pPr>
                <a:defRPr/>
              </a:pPr>
              <a:t>‹nr.›</a:t>
            </a:fld>
            <a:endParaRPr lang="nl-NL"/>
          </a:p>
        </p:txBody>
      </p:sp>
    </p:spTree>
    <p:extLst>
      <p:ext uri="{BB962C8B-B14F-4D97-AF65-F5344CB8AC3E}">
        <p14:creationId xmlns:p14="http://schemas.microsoft.com/office/powerpoint/2010/main" val="39002753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1FB3AE7-163D-4726-B7A9-64B23FBF6E50}"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E7AD977-B342-4AD4-8C23-DC5FB19383E5}" type="slidenum">
              <a:rPr lang="nl-NL"/>
              <a:pPr>
                <a:defRPr/>
              </a:pPr>
              <a:t>‹nr.›</a:t>
            </a:fld>
            <a:endParaRPr lang="nl-NL"/>
          </a:p>
        </p:txBody>
      </p:sp>
    </p:spTree>
    <p:extLst>
      <p:ext uri="{BB962C8B-B14F-4D97-AF65-F5344CB8AC3E}">
        <p14:creationId xmlns:p14="http://schemas.microsoft.com/office/powerpoint/2010/main" val="28413592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E55B10B-1C14-485D-AC21-3749452C8504}"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36F4F28-4FB0-4963-80F0-45F606B14768}" type="slidenum">
              <a:rPr lang="nl-NL"/>
              <a:pPr>
                <a:defRPr/>
              </a:pPr>
              <a:t>‹nr.›</a:t>
            </a:fld>
            <a:endParaRPr lang="nl-NL"/>
          </a:p>
        </p:txBody>
      </p:sp>
    </p:spTree>
    <p:extLst>
      <p:ext uri="{BB962C8B-B14F-4D97-AF65-F5344CB8AC3E}">
        <p14:creationId xmlns:p14="http://schemas.microsoft.com/office/powerpoint/2010/main" val="2875197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A9659D0-BA1E-49F9-A5DF-902117CDAECD}"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282DB63-AD26-415E-AE9B-E740325B4FAA}" type="slidenum">
              <a:rPr lang="nl-NL"/>
              <a:pPr>
                <a:defRPr/>
              </a:pPr>
              <a:t>‹nr.›</a:t>
            </a:fld>
            <a:endParaRPr lang="nl-NL"/>
          </a:p>
        </p:txBody>
      </p:sp>
    </p:spTree>
    <p:extLst>
      <p:ext uri="{BB962C8B-B14F-4D97-AF65-F5344CB8AC3E}">
        <p14:creationId xmlns:p14="http://schemas.microsoft.com/office/powerpoint/2010/main" val="13490890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44EFA3E5-7AD5-46AC-B385-4BE6DC956B0B}"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2CFB8182-1F85-41F5-911C-E01FA10604B1}" type="slidenum">
              <a:rPr lang="nl-NL" altLang="nl-NL"/>
              <a:pPr/>
              <a:t>‹nr.›</a:t>
            </a:fld>
            <a:endParaRPr lang="nl-NL" altLang="nl-NL"/>
          </a:p>
        </p:txBody>
      </p:sp>
    </p:spTree>
    <p:extLst>
      <p:ext uri="{BB962C8B-B14F-4D97-AF65-F5344CB8AC3E}">
        <p14:creationId xmlns:p14="http://schemas.microsoft.com/office/powerpoint/2010/main" val="5891394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7424A439-E4AF-4282-939A-CA44037B2F1F}"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3CEBDFEC-D6D0-474D-9F9C-0E5383B5BC0C}" type="slidenum">
              <a:rPr lang="nl-NL" altLang="nl-NL"/>
              <a:pPr/>
              <a:t>‹nr.›</a:t>
            </a:fld>
            <a:endParaRPr lang="nl-NL" altLang="nl-NL"/>
          </a:p>
        </p:txBody>
      </p:sp>
    </p:spTree>
    <p:extLst>
      <p:ext uri="{BB962C8B-B14F-4D97-AF65-F5344CB8AC3E}">
        <p14:creationId xmlns:p14="http://schemas.microsoft.com/office/powerpoint/2010/main" val="2315971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437268D3-9337-4C8F-8EC9-38C1FBBF601D}"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1F36DA84-F046-4FCD-985E-31127A630CD7}" type="slidenum">
              <a:rPr lang="nl-NL" altLang="nl-NL"/>
              <a:pPr/>
              <a:t>‹nr.›</a:t>
            </a:fld>
            <a:endParaRPr lang="nl-NL" altLang="nl-NL"/>
          </a:p>
        </p:txBody>
      </p:sp>
    </p:spTree>
    <p:extLst>
      <p:ext uri="{BB962C8B-B14F-4D97-AF65-F5344CB8AC3E}">
        <p14:creationId xmlns:p14="http://schemas.microsoft.com/office/powerpoint/2010/main" val="15737566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defRPr>
            </a:lvl1pPr>
          </a:lstStyle>
          <a:p>
            <a:fld id="{1F48407F-42A2-4B7D-B590-CA02EE0FF745}" type="datetimeFigureOut">
              <a:rPr lang="nl-NL" altLang="nl-NL"/>
              <a:pPr/>
              <a:t>17-06-20</a:t>
            </a:fld>
            <a:endParaRPr lang="nl-NL" alt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defRPr>
            </a:lvl1pPr>
          </a:lstStyle>
          <a:p>
            <a:fld id="{F3EAA41C-32BD-436C-8A12-C53779BC47D0}" type="slidenum">
              <a:rPr lang="nl-NL" altLang="nl-NL"/>
              <a:pPr/>
              <a:t>‹nr.›</a:t>
            </a:fld>
            <a:endParaRPr lang="nl-NL" altLang="nl-NL"/>
          </a:p>
        </p:txBody>
      </p:sp>
    </p:spTree>
    <p:extLst>
      <p:ext uri="{BB962C8B-B14F-4D97-AF65-F5344CB8AC3E}">
        <p14:creationId xmlns:p14="http://schemas.microsoft.com/office/powerpoint/2010/main" val="22059023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defRPr>
            </a:lvl1pPr>
          </a:lstStyle>
          <a:p>
            <a:fld id="{2A8A2C0A-F6E6-4DBE-B349-A733488F1665}" type="datetimeFigureOut">
              <a:rPr lang="nl-NL" altLang="nl-NL"/>
              <a:pPr/>
              <a:t>17-06-20</a:t>
            </a:fld>
            <a:endParaRPr lang="nl-NL" alt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defRPr>
            </a:lvl1pPr>
          </a:lstStyle>
          <a:p>
            <a:fld id="{515D13A5-B313-4910-8043-5A4594FDFB2B}" type="slidenum">
              <a:rPr lang="nl-NL" altLang="nl-NL"/>
              <a:pPr/>
              <a:t>‹nr.›</a:t>
            </a:fld>
            <a:endParaRPr lang="nl-NL" altLang="nl-NL"/>
          </a:p>
        </p:txBody>
      </p:sp>
    </p:spTree>
    <p:extLst>
      <p:ext uri="{BB962C8B-B14F-4D97-AF65-F5344CB8AC3E}">
        <p14:creationId xmlns:p14="http://schemas.microsoft.com/office/powerpoint/2010/main" val="35311833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Arial" panose="020B0604020202020204" pitchFamily="34" charset="0"/>
              </a:defRPr>
            </a:lvl1pPr>
          </a:lstStyle>
          <a:p>
            <a:fld id="{E625C243-AD85-409B-94CD-3F1E49723B0B}" type="datetimeFigureOut">
              <a:rPr lang="nl-NL" altLang="nl-NL"/>
              <a:pPr/>
              <a:t>17-06-20</a:t>
            </a:fld>
            <a:endParaRPr lang="nl-NL" altLang="nl-NL"/>
          </a:p>
        </p:txBody>
      </p:sp>
      <p:sp>
        <p:nvSpPr>
          <p:cNvPr id="4" name="Tijdelijke aanduiding voor voettekst 3"/>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5" name="Tijdelijke aanduiding voor dianummer 4"/>
          <p:cNvSpPr>
            <a:spLocks noGrp="1"/>
          </p:cNvSpPr>
          <p:nvPr>
            <p:ph type="sldNum" sz="quarter" idx="12"/>
          </p:nvPr>
        </p:nvSpPr>
        <p:spPr/>
        <p:txBody>
          <a:bodyPr/>
          <a:lstStyle>
            <a:lvl1pPr>
              <a:defRPr>
                <a:latin typeface="Arial" panose="020B0604020202020204" pitchFamily="34" charset="0"/>
              </a:defRPr>
            </a:lvl1pPr>
          </a:lstStyle>
          <a:p>
            <a:fld id="{388AEFAA-5343-49E1-BC08-F1596394AE17}" type="slidenum">
              <a:rPr lang="nl-NL" altLang="nl-NL"/>
              <a:pPr/>
              <a:t>‹nr.›</a:t>
            </a:fld>
            <a:endParaRPr lang="nl-NL" altLang="nl-NL"/>
          </a:p>
        </p:txBody>
      </p:sp>
    </p:spTree>
    <p:extLst>
      <p:ext uri="{BB962C8B-B14F-4D97-AF65-F5344CB8AC3E}">
        <p14:creationId xmlns:p14="http://schemas.microsoft.com/office/powerpoint/2010/main" val="3370938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D2B38A-00A0-45CF-A806-FA7246E920FD}" type="slidenum">
              <a:rPr lang="nl-NL"/>
              <a:pPr>
                <a:defRPr/>
              </a:pPr>
              <a:t>‹nr.›</a:t>
            </a:fld>
            <a:endParaRPr lang="nl-NL"/>
          </a:p>
        </p:txBody>
      </p:sp>
    </p:spTree>
    <p:extLst>
      <p:ext uri="{BB962C8B-B14F-4D97-AF65-F5344CB8AC3E}">
        <p14:creationId xmlns:p14="http://schemas.microsoft.com/office/powerpoint/2010/main" val="13908367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defRPr>
            </a:lvl1pPr>
          </a:lstStyle>
          <a:p>
            <a:fld id="{AF414540-B3F4-4120-B0EB-FA025AE95CEB}" type="datetimeFigureOut">
              <a:rPr lang="nl-NL" altLang="nl-NL"/>
              <a:pPr/>
              <a:t>17-06-20</a:t>
            </a:fld>
            <a:endParaRPr lang="nl-NL" alt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defRPr>
            </a:lvl1pPr>
          </a:lstStyle>
          <a:p>
            <a:fld id="{9FB54741-B667-4C6C-BFB7-B8A3764F8B61}" type="slidenum">
              <a:rPr lang="nl-NL" altLang="nl-NL"/>
              <a:pPr/>
              <a:t>‹nr.›</a:t>
            </a:fld>
            <a:endParaRPr lang="nl-NL" altLang="nl-NL"/>
          </a:p>
        </p:txBody>
      </p:sp>
    </p:spTree>
    <p:extLst>
      <p:ext uri="{BB962C8B-B14F-4D97-AF65-F5344CB8AC3E}">
        <p14:creationId xmlns:p14="http://schemas.microsoft.com/office/powerpoint/2010/main" val="27639276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defRPr>
            </a:lvl1pPr>
          </a:lstStyle>
          <a:p>
            <a:fld id="{A05CE061-894C-4105-86C7-E7FFF3365100}" type="datetimeFigureOut">
              <a:rPr lang="nl-NL" altLang="nl-NL"/>
              <a:pPr/>
              <a:t>17-06-20</a:t>
            </a:fld>
            <a:endParaRPr lang="nl-NL" alt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defRPr>
            </a:lvl1pPr>
          </a:lstStyle>
          <a:p>
            <a:fld id="{2B4FC440-359B-43C9-A364-8EB3B325D0C7}" type="slidenum">
              <a:rPr lang="nl-NL" altLang="nl-NL"/>
              <a:pPr/>
              <a:t>‹nr.›</a:t>
            </a:fld>
            <a:endParaRPr lang="nl-NL" altLang="nl-NL"/>
          </a:p>
        </p:txBody>
      </p:sp>
    </p:spTree>
    <p:extLst>
      <p:ext uri="{BB962C8B-B14F-4D97-AF65-F5344CB8AC3E}">
        <p14:creationId xmlns:p14="http://schemas.microsoft.com/office/powerpoint/2010/main" val="31841436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defRPr>
            </a:lvl1pPr>
          </a:lstStyle>
          <a:p>
            <a:fld id="{B140FF1A-3268-4D24-BB5F-1147796C3805}" type="datetimeFigureOut">
              <a:rPr lang="nl-NL" altLang="nl-NL"/>
              <a:pPr/>
              <a:t>17-06-20</a:t>
            </a:fld>
            <a:endParaRPr lang="nl-NL" alt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defRPr>
            </a:lvl1pPr>
          </a:lstStyle>
          <a:p>
            <a:fld id="{68427B69-AE5D-4DD0-BE07-500C77558E54}" type="slidenum">
              <a:rPr lang="nl-NL" altLang="nl-NL"/>
              <a:pPr/>
              <a:t>‹nr.›</a:t>
            </a:fld>
            <a:endParaRPr lang="nl-NL" altLang="nl-NL"/>
          </a:p>
        </p:txBody>
      </p:sp>
    </p:spTree>
    <p:extLst>
      <p:ext uri="{BB962C8B-B14F-4D97-AF65-F5344CB8AC3E}">
        <p14:creationId xmlns:p14="http://schemas.microsoft.com/office/powerpoint/2010/main" val="37384945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2C812CB0-596F-489C-B21F-2997533AE3B9}"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ACF73957-57ED-4ECF-B7B7-89AFB36E3C8E}" type="slidenum">
              <a:rPr lang="nl-NL" altLang="nl-NL"/>
              <a:pPr/>
              <a:t>‹nr.›</a:t>
            </a:fld>
            <a:endParaRPr lang="nl-NL" altLang="nl-NL"/>
          </a:p>
        </p:txBody>
      </p:sp>
    </p:spTree>
    <p:extLst>
      <p:ext uri="{BB962C8B-B14F-4D97-AF65-F5344CB8AC3E}">
        <p14:creationId xmlns:p14="http://schemas.microsoft.com/office/powerpoint/2010/main" val="35017007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defRPr>
            </a:lvl1pPr>
          </a:lstStyle>
          <a:p>
            <a:fld id="{4003DC79-D883-460D-BC61-2D958F865CE2}"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defRPr>
            </a:lvl1pPr>
          </a:lstStyle>
          <a:p>
            <a:fld id="{283EDD49-4FDD-45BF-9392-870822983729}" type="slidenum">
              <a:rPr lang="nl-NL" altLang="nl-NL"/>
              <a:pPr/>
              <a:t>‹nr.›</a:t>
            </a:fld>
            <a:endParaRPr lang="nl-NL" altLang="nl-NL"/>
          </a:p>
        </p:txBody>
      </p:sp>
    </p:spTree>
    <p:extLst>
      <p:ext uri="{BB962C8B-B14F-4D97-AF65-F5344CB8AC3E}">
        <p14:creationId xmlns:p14="http://schemas.microsoft.com/office/powerpoint/2010/main" val="28300837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6E491B46-389D-BB43-88E4-FDDEF59933B9}"/>
              </a:ext>
            </a:extLst>
          </p:cNvPr>
          <p:cNvSpPr>
            <a:spLocks noGrp="1"/>
          </p:cNvSpPr>
          <p:nvPr>
            <p:ph type="dt" sz="half" idx="10"/>
          </p:nvPr>
        </p:nvSpPr>
        <p:spPr/>
        <p:txBody>
          <a:bodyPr/>
          <a:lstStyle>
            <a:lvl1pPr>
              <a:defRPr/>
            </a:lvl1pPr>
          </a:lstStyle>
          <a:p>
            <a:pPr>
              <a:defRPr/>
            </a:pPr>
            <a:endParaRPr lang="nl-NL"/>
          </a:p>
        </p:txBody>
      </p:sp>
      <p:sp>
        <p:nvSpPr>
          <p:cNvPr id="5" name="Tijdelijke aanduiding voor voettekst 4">
            <a:extLst>
              <a:ext uri="{FF2B5EF4-FFF2-40B4-BE49-F238E27FC236}">
                <a16:creationId xmlns:a16="http://schemas.microsoft.com/office/drawing/2014/main" id="{5A60537C-C2F5-EE44-9DC7-18DA63554119}"/>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E82EDB81-D554-1146-9C5C-C8F193AE6A6C}"/>
              </a:ext>
            </a:extLst>
          </p:cNvPr>
          <p:cNvSpPr>
            <a:spLocks noGrp="1"/>
          </p:cNvSpPr>
          <p:nvPr>
            <p:ph type="sldNum" sz="quarter" idx="12"/>
          </p:nvPr>
        </p:nvSpPr>
        <p:spPr/>
        <p:txBody>
          <a:bodyPr/>
          <a:lstStyle>
            <a:lvl1pPr>
              <a:defRPr/>
            </a:lvl1pPr>
          </a:lstStyle>
          <a:p>
            <a:fld id="{47E503A3-A652-F542-AD03-98C8F2F52A79}" type="slidenum">
              <a:rPr lang="nl-NL" altLang="nl-NL"/>
              <a:pPr/>
              <a:t>‹nr.›</a:t>
            </a:fld>
            <a:endParaRPr lang="nl-NL" altLang="nl-NL"/>
          </a:p>
        </p:txBody>
      </p:sp>
    </p:spTree>
    <p:extLst>
      <p:ext uri="{BB962C8B-B14F-4D97-AF65-F5344CB8AC3E}">
        <p14:creationId xmlns:p14="http://schemas.microsoft.com/office/powerpoint/2010/main" val="42190063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3938FA-D382-EC46-93F1-CB795F346C15}"/>
              </a:ext>
            </a:extLst>
          </p:cNvPr>
          <p:cNvSpPr>
            <a:spLocks noGrp="1"/>
          </p:cNvSpPr>
          <p:nvPr>
            <p:ph type="dt" sz="half" idx="10"/>
          </p:nvPr>
        </p:nvSpPr>
        <p:spPr/>
        <p:txBody>
          <a:bodyPr/>
          <a:lstStyle>
            <a:lvl1pPr>
              <a:defRPr/>
            </a:lvl1pPr>
          </a:lstStyle>
          <a:p>
            <a:pPr>
              <a:defRPr/>
            </a:pPr>
            <a:endParaRPr lang="nl-NL"/>
          </a:p>
        </p:txBody>
      </p:sp>
      <p:sp>
        <p:nvSpPr>
          <p:cNvPr id="5" name="Tijdelijke aanduiding voor voettekst 4">
            <a:extLst>
              <a:ext uri="{FF2B5EF4-FFF2-40B4-BE49-F238E27FC236}">
                <a16:creationId xmlns:a16="http://schemas.microsoft.com/office/drawing/2014/main" id="{0283636D-DA8D-1140-94C0-8190CCF9B33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D70BB7E3-B24C-5D4E-B80D-B2A663F9D032}"/>
              </a:ext>
            </a:extLst>
          </p:cNvPr>
          <p:cNvSpPr>
            <a:spLocks noGrp="1"/>
          </p:cNvSpPr>
          <p:nvPr>
            <p:ph type="sldNum" sz="quarter" idx="12"/>
          </p:nvPr>
        </p:nvSpPr>
        <p:spPr/>
        <p:txBody>
          <a:bodyPr/>
          <a:lstStyle>
            <a:lvl1pPr>
              <a:defRPr/>
            </a:lvl1pPr>
          </a:lstStyle>
          <a:p>
            <a:fld id="{CE36BB52-EDEC-8B4E-827B-2F2AE1472C9E}" type="slidenum">
              <a:rPr lang="nl-NL" altLang="nl-NL"/>
              <a:pPr/>
              <a:t>‹nr.›</a:t>
            </a:fld>
            <a:endParaRPr lang="nl-NL" altLang="nl-NL"/>
          </a:p>
        </p:txBody>
      </p:sp>
    </p:spTree>
    <p:extLst>
      <p:ext uri="{BB962C8B-B14F-4D97-AF65-F5344CB8AC3E}">
        <p14:creationId xmlns:p14="http://schemas.microsoft.com/office/powerpoint/2010/main" val="29040219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FA3C695D-DCE8-B447-BC59-D89692324674}"/>
              </a:ext>
            </a:extLst>
          </p:cNvPr>
          <p:cNvSpPr>
            <a:spLocks noGrp="1"/>
          </p:cNvSpPr>
          <p:nvPr>
            <p:ph type="dt" sz="half" idx="10"/>
          </p:nvPr>
        </p:nvSpPr>
        <p:spPr/>
        <p:txBody>
          <a:bodyPr/>
          <a:lstStyle>
            <a:lvl1pPr>
              <a:defRPr/>
            </a:lvl1pPr>
          </a:lstStyle>
          <a:p>
            <a:pPr>
              <a:defRPr/>
            </a:pPr>
            <a:endParaRPr lang="nl-NL"/>
          </a:p>
        </p:txBody>
      </p:sp>
      <p:sp>
        <p:nvSpPr>
          <p:cNvPr id="5" name="Tijdelijke aanduiding voor voettekst 4">
            <a:extLst>
              <a:ext uri="{FF2B5EF4-FFF2-40B4-BE49-F238E27FC236}">
                <a16:creationId xmlns:a16="http://schemas.microsoft.com/office/drawing/2014/main" id="{AE1828FD-9F9F-7E47-BF07-086921BD452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39904146-F7D7-8A46-873C-AC42F0B2E56D}"/>
              </a:ext>
            </a:extLst>
          </p:cNvPr>
          <p:cNvSpPr>
            <a:spLocks noGrp="1"/>
          </p:cNvSpPr>
          <p:nvPr>
            <p:ph type="sldNum" sz="quarter" idx="12"/>
          </p:nvPr>
        </p:nvSpPr>
        <p:spPr/>
        <p:txBody>
          <a:bodyPr/>
          <a:lstStyle>
            <a:lvl1pPr>
              <a:defRPr/>
            </a:lvl1pPr>
          </a:lstStyle>
          <a:p>
            <a:fld id="{6032FB13-39B7-6841-AC0B-507C50BC0646}" type="slidenum">
              <a:rPr lang="nl-NL" altLang="nl-NL"/>
              <a:pPr/>
              <a:t>‹nr.›</a:t>
            </a:fld>
            <a:endParaRPr lang="nl-NL" altLang="nl-NL"/>
          </a:p>
        </p:txBody>
      </p:sp>
    </p:spTree>
    <p:extLst>
      <p:ext uri="{BB962C8B-B14F-4D97-AF65-F5344CB8AC3E}">
        <p14:creationId xmlns:p14="http://schemas.microsoft.com/office/powerpoint/2010/main" val="21115644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2EA04F65-0BB6-6246-909C-28895A8D9D99}"/>
              </a:ext>
            </a:extLst>
          </p:cNvPr>
          <p:cNvSpPr>
            <a:spLocks noGrp="1"/>
          </p:cNvSpPr>
          <p:nvPr>
            <p:ph type="dt" sz="half" idx="10"/>
          </p:nvPr>
        </p:nvSpPr>
        <p:spPr/>
        <p:txBody>
          <a:bodyPr/>
          <a:lstStyle>
            <a:lvl1pPr>
              <a:defRPr/>
            </a:lvl1pPr>
          </a:lstStyle>
          <a:p>
            <a:pPr>
              <a:defRPr/>
            </a:pPr>
            <a:endParaRPr lang="nl-NL"/>
          </a:p>
        </p:txBody>
      </p:sp>
      <p:sp>
        <p:nvSpPr>
          <p:cNvPr id="6" name="Tijdelijke aanduiding voor voettekst 4">
            <a:extLst>
              <a:ext uri="{FF2B5EF4-FFF2-40B4-BE49-F238E27FC236}">
                <a16:creationId xmlns:a16="http://schemas.microsoft.com/office/drawing/2014/main" id="{28C267EC-615E-BF42-BCE7-8212BAE3DF4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02CC80EE-03E9-4743-A0B4-AFF1DF2A87DC}"/>
              </a:ext>
            </a:extLst>
          </p:cNvPr>
          <p:cNvSpPr>
            <a:spLocks noGrp="1"/>
          </p:cNvSpPr>
          <p:nvPr>
            <p:ph type="sldNum" sz="quarter" idx="12"/>
          </p:nvPr>
        </p:nvSpPr>
        <p:spPr/>
        <p:txBody>
          <a:bodyPr/>
          <a:lstStyle>
            <a:lvl1pPr>
              <a:defRPr/>
            </a:lvl1pPr>
          </a:lstStyle>
          <a:p>
            <a:fld id="{DD5CFB13-FD19-3848-8C67-197A09CEC621}" type="slidenum">
              <a:rPr lang="nl-NL" altLang="nl-NL"/>
              <a:pPr/>
              <a:t>‹nr.›</a:t>
            </a:fld>
            <a:endParaRPr lang="nl-NL" altLang="nl-NL"/>
          </a:p>
        </p:txBody>
      </p:sp>
    </p:spTree>
    <p:extLst>
      <p:ext uri="{BB962C8B-B14F-4D97-AF65-F5344CB8AC3E}">
        <p14:creationId xmlns:p14="http://schemas.microsoft.com/office/powerpoint/2010/main" val="15366846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15F80D2-FD65-D84C-BDB5-49A0ABB60C37}"/>
              </a:ext>
            </a:extLst>
          </p:cNvPr>
          <p:cNvSpPr>
            <a:spLocks noGrp="1"/>
          </p:cNvSpPr>
          <p:nvPr>
            <p:ph type="dt" sz="half" idx="10"/>
          </p:nvPr>
        </p:nvSpPr>
        <p:spPr/>
        <p:txBody>
          <a:bodyPr/>
          <a:lstStyle>
            <a:lvl1pPr>
              <a:defRPr/>
            </a:lvl1pPr>
          </a:lstStyle>
          <a:p>
            <a:pPr>
              <a:defRPr/>
            </a:pPr>
            <a:endParaRPr lang="nl-NL"/>
          </a:p>
        </p:txBody>
      </p:sp>
      <p:sp>
        <p:nvSpPr>
          <p:cNvPr id="8" name="Tijdelijke aanduiding voor voettekst 4">
            <a:extLst>
              <a:ext uri="{FF2B5EF4-FFF2-40B4-BE49-F238E27FC236}">
                <a16:creationId xmlns:a16="http://schemas.microsoft.com/office/drawing/2014/main" id="{0D52FB83-090C-5D43-9485-9E2A8BA44DC8}"/>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461E0BF-7639-5041-861E-DA5C5AC4EE5B}"/>
              </a:ext>
            </a:extLst>
          </p:cNvPr>
          <p:cNvSpPr>
            <a:spLocks noGrp="1"/>
          </p:cNvSpPr>
          <p:nvPr>
            <p:ph type="sldNum" sz="quarter" idx="12"/>
          </p:nvPr>
        </p:nvSpPr>
        <p:spPr/>
        <p:txBody>
          <a:bodyPr/>
          <a:lstStyle>
            <a:lvl1pPr>
              <a:defRPr/>
            </a:lvl1pPr>
          </a:lstStyle>
          <a:p>
            <a:fld id="{EF573E9D-CEEF-7E4F-BB6C-AEDD88FA0033}" type="slidenum">
              <a:rPr lang="nl-NL" altLang="nl-NL"/>
              <a:pPr/>
              <a:t>‹nr.›</a:t>
            </a:fld>
            <a:endParaRPr lang="nl-NL" altLang="nl-NL"/>
          </a:p>
        </p:txBody>
      </p:sp>
    </p:spTree>
    <p:extLst>
      <p:ext uri="{BB962C8B-B14F-4D97-AF65-F5344CB8AC3E}">
        <p14:creationId xmlns:p14="http://schemas.microsoft.com/office/powerpoint/2010/main" val="2955090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363194-C9AB-471C-9D97-E29D611942CC}" type="slidenum">
              <a:rPr lang="nl-NL"/>
              <a:pPr>
                <a:defRPr/>
              </a:pPr>
              <a:t>‹nr.›</a:t>
            </a:fld>
            <a:endParaRPr lang="nl-NL"/>
          </a:p>
        </p:txBody>
      </p:sp>
    </p:spTree>
    <p:extLst>
      <p:ext uri="{BB962C8B-B14F-4D97-AF65-F5344CB8AC3E}">
        <p14:creationId xmlns:p14="http://schemas.microsoft.com/office/powerpoint/2010/main" val="11548004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CEF5A9F4-9178-5949-A224-3646F0155722}"/>
              </a:ext>
            </a:extLst>
          </p:cNvPr>
          <p:cNvSpPr>
            <a:spLocks noGrp="1"/>
          </p:cNvSpPr>
          <p:nvPr>
            <p:ph type="dt" sz="half" idx="10"/>
          </p:nvPr>
        </p:nvSpPr>
        <p:spPr/>
        <p:txBody>
          <a:bodyPr/>
          <a:lstStyle>
            <a:lvl1pPr>
              <a:defRPr/>
            </a:lvl1pPr>
          </a:lstStyle>
          <a:p>
            <a:pPr>
              <a:defRPr/>
            </a:pPr>
            <a:endParaRPr lang="nl-NL"/>
          </a:p>
        </p:txBody>
      </p:sp>
      <p:sp>
        <p:nvSpPr>
          <p:cNvPr id="4" name="Tijdelijke aanduiding voor voettekst 4">
            <a:extLst>
              <a:ext uri="{FF2B5EF4-FFF2-40B4-BE49-F238E27FC236}">
                <a16:creationId xmlns:a16="http://schemas.microsoft.com/office/drawing/2014/main" id="{A869CA3F-DD41-DF4A-8712-CA23B91AEC88}"/>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4462671B-38B3-DE47-83BD-87DA8EC79A66}"/>
              </a:ext>
            </a:extLst>
          </p:cNvPr>
          <p:cNvSpPr>
            <a:spLocks noGrp="1"/>
          </p:cNvSpPr>
          <p:nvPr>
            <p:ph type="sldNum" sz="quarter" idx="12"/>
          </p:nvPr>
        </p:nvSpPr>
        <p:spPr/>
        <p:txBody>
          <a:bodyPr/>
          <a:lstStyle>
            <a:lvl1pPr>
              <a:defRPr/>
            </a:lvl1pPr>
          </a:lstStyle>
          <a:p>
            <a:fld id="{71E7C88E-1D1D-EB4C-8603-6EA56C2AF6C9}" type="slidenum">
              <a:rPr lang="nl-NL" altLang="nl-NL"/>
              <a:pPr/>
              <a:t>‹nr.›</a:t>
            </a:fld>
            <a:endParaRPr lang="nl-NL" altLang="nl-NL"/>
          </a:p>
        </p:txBody>
      </p:sp>
    </p:spTree>
    <p:extLst>
      <p:ext uri="{BB962C8B-B14F-4D97-AF65-F5344CB8AC3E}">
        <p14:creationId xmlns:p14="http://schemas.microsoft.com/office/powerpoint/2010/main" val="342658494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C924C16D-5162-B845-A0DF-A6982A86BCF3}"/>
              </a:ext>
            </a:extLst>
          </p:cNvPr>
          <p:cNvSpPr>
            <a:spLocks noGrp="1"/>
          </p:cNvSpPr>
          <p:nvPr>
            <p:ph type="dt" sz="half" idx="10"/>
          </p:nvPr>
        </p:nvSpPr>
        <p:spPr/>
        <p:txBody>
          <a:bodyPr/>
          <a:lstStyle>
            <a:lvl1pPr>
              <a:defRPr/>
            </a:lvl1pPr>
          </a:lstStyle>
          <a:p>
            <a:pPr>
              <a:defRPr/>
            </a:pPr>
            <a:endParaRPr lang="nl-NL"/>
          </a:p>
        </p:txBody>
      </p:sp>
      <p:sp>
        <p:nvSpPr>
          <p:cNvPr id="3" name="Tijdelijke aanduiding voor voettekst 4">
            <a:extLst>
              <a:ext uri="{FF2B5EF4-FFF2-40B4-BE49-F238E27FC236}">
                <a16:creationId xmlns:a16="http://schemas.microsoft.com/office/drawing/2014/main" id="{E51E8836-D8CD-8A41-9CB1-7C014AF0F148}"/>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D5010C19-8DB7-3643-B09C-A30A1CC576BB}"/>
              </a:ext>
            </a:extLst>
          </p:cNvPr>
          <p:cNvSpPr>
            <a:spLocks noGrp="1"/>
          </p:cNvSpPr>
          <p:nvPr>
            <p:ph type="sldNum" sz="quarter" idx="12"/>
          </p:nvPr>
        </p:nvSpPr>
        <p:spPr/>
        <p:txBody>
          <a:bodyPr/>
          <a:lstStyle>
            <a:lvl1pPr>
              <a:defRPr/>
            </a:lvl1pPr>
          </a:lstStyle>
          <a:p>
            <a:fld id="{FACF4A93-0093-AC49-B2A3-7F4BDC3B9626}" type="slidenum">
              <a:rPr lang="nl-NL" altLang="nl-NL"/>
              <a:pPr/>
              <a:t>‹nr.›</a:t>
            </a:fld>
            <a:endParaRPr lang="nl-NL" altLang="nl-NL"/>
          </a:p>
        </p:txBody>
      </p:sp>
    </p:spTree>
    <p:extLst>
      <p:ext uri="{BB962C8B-B14F-4D97-AF65-F5344CB8AC3E}">
        <p14:creationId xmlns:p14="http://schemas.microsoft.com/office/powerpoint/2010/main" val="39460469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F1FAB86B-C843-6A40-A6DB-95190EB62ACD}"/>
              </a:ext>
            </a:extLst>
          </p:cNvPr>
          <p:cNvSpPr>
            <a:spLocks noGrp="1"/>
          </p:cNvSpPr>
          <p:nvPr>
            <p:ph type="dt" sz="half" idx="10"/>
          </p:nvPr>
        </p:nvSpPr>
        <p:spPr/>
        <p:txBody>
          <a:bodyPr/>
          <a:lstStyle>
            <a:lvl1pPr>
              <a:defRPr/>
            </a:lvl1pPr>
          </a:lstStyle>
          <a:p>
            <a:pPr>
              <a:defRPr/>
            </a:pPr>
            <a:endParaRPr lang="nl-NL"/>
          </a:p>
        </p:txBody>
      </p:sp>
      <p:sp>
        <p:nvSpPr>
          <p:cNvPr id="6" name="Tijdelijke aanduiding voor voettekst 4">
            <a:extLst>
              <a:ext uri="{FF2B5EF4-FFF2-40B4-BE49-F238E27FC236}">
                <a16:creationId xmlns:a16="http://schemas.microsoft.com/office/drawing/2014/main" id="{0C03914E-2F93-7443-AEAA-8787D646187E}"/>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51AACAB0-E80D-5E4C-8AE3-3E7579D357A2}"/>
              </a:ext>
            </a:extLst>
          </p:cNvPr>
          <p:cNvSpPr>
            <a:spLocks noGrp="1"/>
          </p:cNvSpPr>
          <p:nvPr>
            <p:ph type="sldNum" sz="quarter" idx="12"/>
          </p:nvPr>
        </p:nvSpPr>
        <p:spPr/>
        <p:txBody>
          <a:bodyPr/>
          <a:lstStyle>
            <a:lvl1pPr>
              <a:defRPr/>
            </a:lvl1pPr>
          </a:lstStyle>
          <a:p>
            <a:fld id="{68BD9410-5C50-9445-8E31-D665B557F5C1}" type="slidenum">
              <a:rPr lang="nl-NL" altLang="nl-NL"/>
              <a:pPr/>
              <a:t>‹nr.›</a:t>
            </a:fld>
            <a:endParaRPr lang="nl-NL" altLang="nl-NL"/>
          </a:p>
        </p:txBody>
      </p:sp>
    </p:spTree>
    <p:extLst>
      <p:ext uri="{BB962C8B-B14F-4D97-AF65-F5344CB8AC3E}">
        <p14:creationId xmlns:p14="http://schemas.microsoft.com/office/powerpoint/2010/main" val="14522699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B2B13273-C20E-7541-BB96-25910C2384F4}"/>
              </a:ext>
            </a:extLst>
          </p:cNvPr>
          <p:cNvSpPr>
            <a:spLocks noGrp="1"/>
          </p:cNvSpPr>
          <p:nvPr>
            <p:ph type="dt" sz="half" idx="10"/>
          </p:nvPr>
        </p:nvSpPr>
        <p:spPr/>
        <p:txBody>
          <a:bodyPr/>
          <a:lstStyle>
            <a:lvl1pPr>
              <a:defRPr/>
            </a:lvl1pPr>
          </a:lstStyle>
          <a:p>
            <a:pPr>
              <a:defRPr/>
            </a:pPr>
            <a:endParaRPr lang="nl-NL"/>
          </a:p>
        </p:txBody>
      </p:sp>
      <p:sp>
        <p:nvSpPr>
          <p:cNvPr id="6" name="Tijdelijke aanduiding voor voettekst 4">
            <a:extLst>
              <a:ext uri="{FF2B5EF4-FFF2-40B4-BE49-F238E27FC236}">
                <a16:creationId xmlns:a16="http://schemas.microsoft.com/office/drawing/2014/main" id="{BE7500AF-6BE6-0C4E-9C70-07FE5B0767FC}"/>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06DC9562-D7EA-5646-AB57-88EA5C4F31E7}"/>
              </a:ext>
            </a:extLst>
          </p:cNvPr>
          <p:cNvSpPr>
            <a:spLocks noGrp="1"/>
          </p:cNvSpPr>
          <p:nvPr>
            <p:ph type="sldNum" sz="quarter" idx="12"/>
          </p:nvPr>
        </p:nvSpPr>
        <p:spPr/>
        <p:txBody>
          <a:bodyPr/>
          <a:lstStyle>
            <a:lvl1pPr>
              <a:defRPr/>
            </a:lvl1pPr>
          </a:lstStyle>
          <a:p>
            <a:fld id="{554C9128-B6DC-4646-9507-5C28502E9349}" type="slidenum">
              <a:rPr lang="nl-NL" altLang="nl-NL"/>
              <a:pPr/>
              <a:t>‹nr.›</a:t>
            </a:fld>
            <a:endParaRPr lang="nl-NL" altLang="nl-NL"/>
          </a:p>
        </p:txBody>
      </p:sp>
    </p:spTree>
    <p:extLst>
      <p:ext uri="{BB962C8B-B14F-4D97-AF65-F5344CB8AC3E}">
        <p14:creationId xmlns:p14="http://schemas.microsoft.com/office/powerpoint/2010/main" val="11286331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7A2954-7A00-5447-B252-FC340D673F3D}"/>
              </a:ext>
            </a:extLst>
          </p:cNvPr>
          <p:cNvSpPr>
            <a:spLocks noGrp="1"/>
          </p:cNvSpPr>
          <p:nvPr>
            <p:ph type="dt" sz="half" idx="10"/>
          </p:nvPr>
        </p:nvSpPr>
        <p:spPr/>
        <p:txBody>
          <a:bodyPr/>
          <a:lstStyle>
            <a:lvl1pPr>
              <a:defRPr/>
            </a:lvl1pPr>
          </a:lstStyle>
          <a:p>
            <a:pPr>
              <a:defRPr/>
            </a:pPr>
            <a:endParaRPr lang="nl-NL"/>
          </a:p>
        </p:txBody>
      </p:sp>
      <p:sp>
        <p:nvSpPr>
          <p:cNvPr id="5" name="Tijdelijke aanduiding voor voettekst 4">
            <a:extLst>
              <a:ext uri="{FF2B5EF4-FFF2-40B4-BE49-F238E27FC236}">
                <a16:creationId xmlns:a16="http://schemas.microsoft.com/office/drawing/2014/main" id="{4D7AF49B-79B1-2F47-A601-E4489A6C178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4870337-B332-C747-AE54-B397E837CBAA}"/>
              </a:ext>
            </a:extLst>
          </p:cNvPr>
          <p:cNvSpPr>
            <a:spLocks noGrp="1"/>
          </p:cNvSpPr>
          <p:nvPr>
            <p:ph type="sldNum" sz="quarter" idx="12"/>
          </p:nvPr>
        </p:nvSpPr>
        <p:spPr/>
        <p:txBody>
          <a:bodyPr/>
          <a:lstStyle>
            <a:lvl1pPr>
              <a:defRPr/>
            </a:lvl1pPr>
          </a:lstStyle>
          <a:p>
            <a:fld id="{FE372C14-4061-3745-9356-CB852224954B}" type="slidenum">
              <a:rPr lang="nl-NL" altLang="nl-NL"/>
              <a:pPr/>
              <a:t>‹nr.›</a:t>
            </a:fld>
            <a:endParaRPr lang="nl-NL" altLang="nl-NL"/>
          </a:p>
        </p:txBody>
      </p:sp>
    </p:spTree>
    <p:extLst>
      <p:ext uri="{BB962C8B-B14F-4D97-AF65-F5344CB8AC3E}">
        <p14:creationId xmlns:p14="http://schemas.microsoft.com/office/powerpoint/2010/main" val="29598470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932356-DB61-7240-9B7E-8B97CDD535BF}"/>
              </a:ext>
            </a:extLst>
          </p:cNvPr>
          <p:cNvSpPr>
            <a:spLocks noGrp="1"/>
          </p:cNvSpPr>
          <p:nvPr>
            <p:ph type="dt" sz="half" idx="10"/>
          </p:nvPr>
        </p:nvSpPr>
        <p:spPr/>
        <p:txBody>
          <a:bodyPr/>
          <a:lstStyle>
            <a:lvl1pPr>
              <a:defRPr/>
            </a:lvl1pPr>
          </a:lstStyle>
          <a:p>
            <a:pPr>
              <a:defRPr/>
            </a:pPr>
            <a:endParaRPr lang="nl-NL"/>
          </a:p>
        </p:txBody>
      </p:sp>
      <p:sp>
        <p:nvSpPr>
          <p:cNvPr id="5" name="Tijdelijke aanduiding voor voettekst 4">
            <a:extLst>
              <a:ext uri="{FF2B5EF4-FFF2-40B4-BE49-F238E27FC236}">
                <a16:creationId xmlns:a16="http://schemas.microsoft.com/office/drawing/2014/main" id="{75265D28-ABFD-1940-B271-C92E0E891A4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BB5A8AFA-25AD-654E-B2BA-5A46015E720C}"/>
              </a:ext>
            </a:extLst>
          </p:cNvPr>
          <p:cNvSpPr>
            <a:spLocks noGrp="1"/>
          </p:cNvSpPr>
          <p:nvPr>
            <p:ph type="sldNum" sz="quarter" idx="12"/>
          </p:nvPr>
        </p:nvSpPr>
        <p:spPr/>
        <p:txBody>
          <a:bodyPr/>
          <a:lstStyle>
            <a:lvl1pPr>
              <a:defRPr/>
            </a:lvl1pPr>
          </a:lstStyle>
          <a:p>
            <a:fld id="{B640431A-BC01-4B49-B23C-BBE43169A901}" type="slidenum">
              <a:rPr lang="nl-NL" altLang="nl-NL"/>
              <a:pPr/>
              <a:t>‹nr.›</a:t>
            </a:fld>
            <a:endParaRPr lang="nl-NL" altLang="nl-NL"/>
          </a:p>
        </p:txBody>
      </p:sp>
    </p:spTree>
    <p:extLst>
      <p:ext uri="{BB962C8B-B14F-4D97-AF65-F5344CB8AC3E}">
        <p14:creationId xmlns:p14="http://schemas.microsoft.com/office/powerpoint/2010/main" val="375844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7C21583-1DDB-45A7-837F-196E2314DFB6}"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5ADF593-6D99-417E-BAA5-440BDABEC677}" type="slidenum">
              <a:rPr lang="nl-NL"/>
              <a:pPr>
                <a:defRPr/>
              </a:pPr>
              <a:t>‹nr.›</a:t>
            </a:fld>
            <a:endParaRPr lang="nl-NL"/>
          </a:p>
        </p:txBody>
      </p:sp>
    </p:spTree>
    <p:extLst>
      <p:ext uri="{BB962C8B-B14F-4D97-AF65-F5344CB8AC3E}">
        <p14:creationId xmlns:p14="http://schemas.microsoft.com/office/powerpoint/2010/main" val="1353804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8A6A33-3F54-4F60-81FB-CDA5F2240608}" type="slidenum">
              <a:rPr lang="nl-NL"/>
              <a:pPr>
                <a:defRPr/>
              </a:pPr>
              <a:t>‹nr.›</a:t>
            </a:fld>
            <a:endParaRPr lang="nl-NL"/>
          </a:p>
        </p:txBody>
      </p:sp>
    </p:spTree>
    <p:extLst>
      <p:ext uri="{BB962C8B-B14F-4D97-AF65-F5344CB8AC3E}">
        <p14:creationId xmlns:p14="http://schemas.microsoft.com/office/powerpoint/2010/main" val="4013398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277C5C9-D182-4CC7-93D0-5961F11556B9}" type="slidenum">
              <a:rPr lang="nl-NL"/>
              <a:pPr>
                <a:defRPr/>
              </a:pPr>
              <a:t>‹nr.›</a:t>
            </a:fld>
            <a:endParaRPr lang="nl-NL"/>
          </a:p>
        </p:txBody>
      </p:sp>
    </p:spTree>
    <p:extLst>
      <p:ext uri="{BB962C8B-B14F-4D97-AF65-F5344CB8AC3E}">
        <p14:creationId xmlns:p14="http://schemas.microsoft.com/office/powerpoint/2010/main" val="3389673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429F5DC-02BC-4C69-B08E-BA237F2A97BD}" type="slidenum">
              <a:rPr lang="nl-NL"/>
              <a:pPr>
                <a:defRPr/>
              </a:pPr>
              <a:t>‹nr.›</a:t>
            </a:fld>
            <a:endParaRPr lang="nl-NL"/>
          </a:p>
        </p:txBody>
      </p:sp>
    </p:spTree>
    <p:extLst>
      <p:ext uri="{BB962C8B-B14F-4D97-AF65-F5344CB8AC3E}">
        <p14:creationId xmlns:p14="http://schemas.microsoft.com/office/powerpoint/2010/main" val="2080358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75D3F47-091F-49D6-8800-AAEECFE4A43C}" type="slidenum">
              <a:rPr lang="nl-NL"/>
              <a:pPr>
                <a:defRPr/>
              </a:pPr>
              <a:t>‹nr.›</a:t>
            </a:fld>
            <a:endParaRPr lang="nl-NL"/>
          </a:p>
        </p:txBody>
      </p:sp>
    </p:spTree>
    <p:extLst>
      <p:ext uri="{BB962C8B-B14F-4D97-AF65-F5344CB8AC3E}">
        <p14:creationId xmlns:p14="http://schemas.microsoft.com/office/powerpoint/2010/main" val="1541976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3A72CFF-7219-46EE-BCE7-5F7C6C0DB8C7}"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BFD8E80-EB6D-4F29-B218-6092E7051FB2}" type="slidenum">
              <a:rPr lang="nl-NL"/>
              <a:pPr>
                <a:defRPr/>
              </a:pPr>
              <a:t>‹nr.›</a:t>
            </a:fld>
            <a:endParaRPr lang="nl-NL"/>
          </a:p>
        </p:txBody>
      </p:sp>
    </p:spTree>
    <p:extLst>
      <p:ext uri="{BB962C8B-B14F-4D97-AF65-F5344CB8AC3E}">
        <p14:creationId xmlns:p14="http://schemas.microsoft.com/office/powerpoint/2010/main" val="4287261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6A0FE6AE-2654-49FC-BFAC-B6C3968CA83B}"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DC97380-6384-40FC-8FE3-E71BE435D1E6}" type="slidenum">
              <a:rPr lang="nl-NL"/>
              <a:pPr>
                <a:defRPr/>
              </a:pPr>
              <a:t>‹nr.›</a:t>
            </a:fld>
            <a:endParaRPr lang="nl-NL"/>
          </a:p>
        </p:txBody>
      </p:sp>
    </p:spTree>
    <p:extLst>
      <p:ext uri="{BB962C8B-B14F-4D97-AF65-F5344CB8AC3E}">
        <p14:creationId xmlns:p14="http://schemas.microsoft.com/office/powerpoint/2010/main" val="4062283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187C1A3-CA16-495C-85F6-D369608BA426}"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19D9D0C-644B-4057-BD90-9B4042069D58}" type="slidenum">
              <a:rPr lang="nl-NL"/>
              <a:pPr>
                <a:defRPr/>
              </a:pPr>
              <a:t>‹nr.›</a:t>
            </a:fld>
            <a:endParaRPr lang="nl-NL"/>
          </a:p>
        </p:txBody>
      </p:sp>
    </p:spTree>
    <p:extLst>
      <p:ext uri="{BB962C8B-B14F-4D97-AF65-F5344CB8AC3E}">
        <p14:creationId xmlns:p14="http://schemas.microsoft.com/office/powerpoint/2010/main" val="1206790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A358B1C7-A764-4B78-B39C-9AFA25AA1DA3}"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C2DDDC0-8CB4-4EED-9C78-5D779B199C26}" type="slidenum">
              <a:rPr lang="nl-NL"/>
              <a:pPr>
                <a:defRPr/>
              </a:pPr>
              <a:t>‹nr.›</a:t>
            </a:fld>
            <a:endParaRPr lang="nl-NL"/>
          </a:p>
        </p:txBody>
      </p:sp>
    </p:spTree>
    <p:extLst>
      <p:ext uri="{BB962C8B-B14F-4D97-AF65-F5344CB8AC3E}">
        <p14:creationId xmlns:p14="http://schemas.microsoft.com/office/powerpoint/2010/main" val="4176772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B970AA62-98A1-4CCB-9DAF-5E1092197201}" type="datetimeFigureOut">
              <a:rPr lang="nl-NL"/>
              <a:pPr>
                <a:defRPr/>
              </a:pPr>
              <a:t>17-06-20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7F9A3B5-96FB-46C6-9F68-C124F1E8FDDD}" type="slidenum">
              <a:rPr lang="nl-NL"/>
              <a:pPr>
                <a:defRPr/>
              </a:pPr>
              <a:t>‹nr.›</a:t>
            </a:fld>
            <a:endParaRPr lang="nl-NL"/>
          </a:p>
        </p:txBody>
      </p:sp>
    </p:spTree>
    <p:extLst>
      <p:ext uri="{BB962C8B-B14F-4D97-AF65-F5344CB8AC3E}">
        <p14:creationId xmlns:p14="http://schemas.microsoft.com/office/powerpoint/2010/main" val="1230295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84B6549-BF0A-4E0C-BF4A-49C9C7737030}" type="datetimeFigureOut">
              <a:rPr lang="nl-NL"/>
              <a:pPr>
                <a:defRPr/>
              </a:pPr>
              <a:t>17-06-20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5F3C6B6-6AFD-425A-A49D-127057D16374}" type="slidenum">
              <a:rPr lang="nl-NL"/>
              <a:pPr>
                <a:defRPr/>
              </a:pPr>
              <a:t>‹nr.›</a:t>
            </a:fld>
            <a:endParaRPr lang="nl-NL"/>
          </a:p>
        </p:txBody>
      </p:sp>
    </p:spTree>
    <p:extLst>
      <p:ext uri="{BB962C8B-B14F-4D97-AF65-F5344CB8AC3E}">
        <p14:creationId xmlns:p14="http://schemas.microsoft.com/office/powerpoint/2010/main" val="374462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CAFBE2C-A5BA-4807-9B32-5FDE03A3E689}"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688341F-3CF0-4CCD-8836-6724BE88D577}" type="slidenum">
              <a:rPr lang="nl-NL"/>
              <a:pPr>
                <a:defRPr/>
              </a:pPr>
              <a:t>‹nr.›</a:t>
            </a:fld>
            <a:endParaRPr lang="nl-NL"/>
          </a:p>
        </p:txBody>
      </p:sp>
    </p:spTree>
    <p:extLst>
      <p:ext uri="{BB962C8B-B14F-4D97-AF65-F5344CB8AC3E}">
        <p14:creationId xmlns:p14="http://schemas.microsoft.com/office/powerpoint/2010/main" val="2231983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47BC694F-AA36-4969-9516-2F6CB17F428F}" type="datetimeFigureOut">
              <a:rPr lang="nl-NL"/>
              <a:pPr>
                <a:defRPr/>
              </a:pPr>
              <a:t>17-06-20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A7862233-A09E-4A49-B86A-9974DF33582E}" type="slidenum">
              <a:rPr lang="nl-NL"/>
              <a:pPr>
                <a:defRPr/>
              </a:pPr>
              <a:t>‹nr.›</a:t>
            </a:fld>
            <a:endParaRPr lang="nl-NL"/>
          </a:p>
        </p:txBody>
      </p:sp>
    </p:spTree>
    <p:extLst>
      <p:ext uri="{BB962C8B-B14F-4D97-AF65-F5344CB8AC3E}">
        <p14:creationId xmlns:p14="http://schemas.microsoft.com/office/powerpoint/2010/main" val="3284399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D8F0B77-3552-451E-9CDA-AC11ADFE1156}"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EC6A37A-8353-4F6B-B2AB-98AC06E4C96E}" type="slidenum">
              <a:rPr lang="nl-NL"/>
              <a:pPr>
                <a:defRPr/>
              </a:pPr>
              <a:t>‹nr.›</a:t>
            </a:fld>
            <a:endParaRPr lang="nl-NL"/>
          </a:p>
        </p:txBody>
      </p:sp>
    </p:spTree>
    <p:extLst>
      <p:ext uri="{BB962C8B-B14F-4D97-AF65-F5344CB8AC3E}">
        <p14:creationId xmlns:p14="http://schemas.microsoft.com/office/powerpoint/2010/main" val="182777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ED3025B-90FD-4236-88F4-FDA9057B24F5}"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A6EBBE7-1725-4D07-AA63-E3BE899EED57}" type="slidenum">
              <a:rPr lang="nl-NL"/>
              <a:pPr>
                <a:defRPr/>
              </a:pPr>
              <a:t>‹nr.›</a:t>
            </a:fld>
            <a:endParaRPr lang="nl-NL"/>
          </a:p>
        </p:txBody>
      </p:sp>
    </p:spTree>
    <p:extLst>
      <p:ext uri="{BB962C8B-B14F-4D97-AF65-F5344CB8AC3E}">
        <p14:creationId xmlns:p14="http://schemas.microsoft.com/office/powerpoint/2010/main" val="3907028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26FBC00-A4D2-428E-B47B-C456486B408C}"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725EBD5-EF39-44F4-8EA7-A4117E4166C6}" type="slidenum">
              <a:rPr lang="nl-NL"/>
              <a:pPr>
                <a:defRPr/>
              </a:pPr>
              <a:t>‹nr.›</a:t>
            </a:fld>
            <a:endParaRPr lang="nl-NL"/>
          </a:p>
        </p:txBody>
      </p:sp>
    </p:spTree>
    <p:extLst>
      <p:ext uri="{BB962C8B-B14F-4D97-AF65-F5344CB8AC3E}">
        <p14:creationId xmlns:p14="http://schemas.microsoft.com/office/powerpoint/2010/main" val="4294446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23C74BB-0937-4B5F-ADB0-55C10BF34920}"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FD08CCF-991E-4C7F-B14E-0B4F02205296}" type="slidenum">
              <a:rPr lang="nl-NL"/>
              <a:pPr>
                <a:defRPr/>
              </a:pPr>
              <a:t>‹nr.›</a:t>
            </a:fld>
            <a:endParaRPr lang="nl-NL"/>
          </a:p>
        </p:txBody>
      </p:sp>
    </p:spTree>
    <p:extLst>
      <p:ext uri="{BB962C8B-B14F-4D97-AF65-F5344CB8AC3E}">
        <p14:creationId xmlns:p14="http://schemas.microsoft.com/office/powerpoint/2010/main" val="1395884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pPr>
              <a:defRPr/>
            </a:pPr>
            <a:fld id="{17F07428-6F5D-48EF-93D1-35542FF8C1FB}" type="slidenum">
              <a:rPr lang="nl-NL"/>
              <a:pPr>
                <a:defRPr/>
              </a:pPr>
              <a:t>‹nr.›</a:t>
            </a:fld>
            <a:endParaRPr lang="nl-NL"/>
          </a:p>
        </p:txBody>
      </p:sp>
    </p:spTree>
    <p:extLst>
      <p:ext uri="{BB962C8B-B14F-4D97-AF65-F5344CB8AC3E}">
        <p14:creationId xmlns:p14="http://schemas.microsoft.com/office/powerpoint/2010/main" val="3491991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681229-29B3-4E42-959E-104F9E79F551}"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082174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E23111-4699-4B35-B8AF-4668C01AE3F0}"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16267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B1CF17F-0791-4228-8F86-BB9434AEBE1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980543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2DA0AB-9C86-48CD-9786-ACA5D40E5315}"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15617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2DE99CD1-6BEA-45AA-BE6B-922BFC08BECB}"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F554A97-F3F0-4D96-8D18-B8B0AD059FB1}" type="slidenum">
              <a:rPr lang="nl-NL"/>
              <a:pPr>
                <a:defRPr/>
              </a:pPr>
              <a:t>‹nr.›</a:t>
            </a:fld>
            <a:endParaRPr lang="nl-NL"/>
          </a:p>
        </p:txBody>
      </p:sp>
    </p:spTree>
    <p:extLst>
      <p:ext uri="{BB962C8B-B14F-4D97-AF65-F5344CB8AC3E}">
        <p14:creationId xmlns:p14="http://schemas.microsoft.com/office/powerpoint/2010/main" val="560420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8F6C6E1-1D38-4825-81DA-3EEAB25D88AF}"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101047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076CFD1-971C-4CD7-A2A3-78560A79D308}"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213851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537D497-8185-4211-B74B-E8B96ADC7C1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170592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7BC3CC7-A605-4258-8E7C-90E226A72C55}"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68410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F96C1F7-3873-421E-A70B-4A4EE0D5A16D}"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895464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BDC6EF-0C86-4951-99F3-E393F4F24162}"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073382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89BC4-2390-43F5-97C6-B84B57C80C12}"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769162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659A18E-F7C0-4246-97DB-A6A01FB15A74}"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184310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EAE22B5B-FC14-4653-A3C7-E67F54EF4397}" type="slidenum">
              <a:rPr lang="nl-NL" altLang="nl-NL"/>
              <a:pPr/>
              <a:t>‹nr.›</a:t>
            </a:fld>
            <a:endParaRPr lang="nl-NL" altLang="nl-NL"/>
          </a:p>
        </p:txBody>
      </p:sp>
    </p:spTree>
    <p:extLst>
      <p:ext uri="{BB962C8B-B14F-4D97-AF65-F5344CB8AC3E}">
        <p14:creationId xmlns:p14="http://schemas.microsoft.com/office/powerpoint/2010/main" val="853589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64F29249-6CDE-4D2E-B80D-5CC1478DD842}" type="slidenum">
              <a:rPr lang="nl-NL" altLang="nl-NL"/>
              <a:pPr/>
              <a:t>‹nr.›</a:t>
            </a:fld>
            <a:endParaRPr lang="nl-NL" altLang="nl-NL"/>
          </a:p>
        </p:txBody>
      </p:sp>
    </p:spTree>
    <p:extLst>
      <p:ext uri="{BB962C8B-B14F-4D97-AF65-F5344CB8AC3E}">
        <p14:creationId xmlns:p14="http://schemas.microsoft.com/office/powerpoint/2010/main" val="132861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14FBC9CF-0ABF-43BF-A63B-FB5B87A5B0BA}" type="datetimeFigureOut">
              <a:rPr lang="nl-NL"/>
              <a:pPr>
                <a:defRPr/>
              </a:pPr>
              <a:t>17-06-20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DA6AC22-E039-439B-ADAB-DF552375A002}" type="slidenum">
              <a:rPr lang="nl-NL"/>
              <a:pPr>
                <a:defRPr/>
              </a:pPr>
              <a:t>‹nr.›</a:t>
            </a:fld>
            <a:endParaRPr lang="nl-NL"/>
          </a:p>
        </p:txBody>
      </p:sp>
    </p:spTree>
    <p:extLst>
      <p:ext uri="{BB962C8B-B14F-4D97-AF65-F5344CB8AC3E}">
        <p14:creationId xmlns:p14="http://schemas.microsoft.com/office/powerpoint/2010/main" val="1209591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D91FF59B-C78C-42BE-B08F-613219862D50}" type="slidenum">
              <a:rPr lang="nl-NL" altLang="nl-NL"/>
              <a:pPr/>
              <a:t>‹nr.›</a:t>
            </a:fld>
            <a:endParaRPr lang="nl-NL" altLang="nl-NL"/>
          </a:p>
        </p:txBody>
      </p:sp>
    </p:spTree>
    <p:extLst>
      <p:ext uri="{BB962C8B-B14F-4D97-AF65-F5344CB8AC3E}">
        <p14:creationId xmlns:p14="http://schemas.microsoft.com/office/powerpoint/2010/main" val="2089618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A8805308-8803-4EA9-8ABB-9A01F2290419}" type="slidenum">
              <a:rPr lang="nl-NL" altLang="nl-NL"/>
              <a:pPr/>
              <a:t>‹nr.›</a:t>
            </a:fld>
            <a:endParaRPr lang="nl-NL" altLang="nl-NL"/>
          </a:p>
        </p:txBody>
      </p:sp>
    </p:spTree>
    <p:extLst>
      <p:ext uri="{BB962C8B-B14F-4D97-AF65-F5344CB8AC3E}">
        <p14:creationId xmlns:p14="http://schemas.microsoft.com/office/powerpoint/2010/main" val="1909388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93A85479-CA86-4175-AC31-25967E224790}" type="slidenum">
              <a:rPr lang="nl-NL" altLang="nl-NL"/>
              <a:pPr/>
              <a:t>‹nr.›</a:t>
            </a:fld>
            <a:endParaRPr lang="nl-NL" altLang="nl-NL"/>
          </a:p>
        </p:txBody>
      </p:sp>
    </p:spTree>
    <p:extLst>
      <p:ext uri="{BB962C8B-B14F-4D97-AF65-F5344CB8AC3E}">
        <p14:creationId xmlns:p14="http://schemas.microsoft.com/office/powerpoint/2010/main" val="2841002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979DCBA8-6243-4A70-930F-6410D6645B07}" type="slidenum">
              <a:rPr lang="nl-NL" altLang="nl-NL"/>
              <a:pPr/>
              <a:t>‹nr.›</a:t>
            </a:fld>
            <a:endParaRPr lang="nl-NL" altLang="nl-NL"/>
          </a:p>
        </p:txBody>
      </p:sp>
    </p:spTree>
    <p:extLst>
      <p:ext uri="{BB962C8B-B14F-4D97-AF65-F5344CB8AC3E}">
        <p14:creationId xmlns:p14="http://schemas.microsoft.com/office/powerpoint/2010/main" val="822788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328407B6-9D8E-43A7-AF9A-37492B42CCC7}" type="slidenum">
              <a:rPr lang="nl-NL" altLang="nl-NL"/>
              <a:pPr/>
              <a:t>‹nr.›</a:t>
            </a:fld>
            <a:endParaRPr lang="nl-NL" altLang="nl-NL"/>
          </a:p>
        </p:txBody>
      </p:sp>
    </p:spTree>
    <p:extLst>
      <p:ext uri="{BB962C8B-B14F-4D97-AF65-F5344CB8AC3E}">
        <p14:creationId xmlns:p14="http://schemas.microsoft.com/office/powerpoint/2010/main" val="4090994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20AAD0E1-3A3B-4F76-9B3F-EAF322DBED73}" type="slidenum">
              <a:rPr lang="nl-NL" altLang="nl-NL"/>
              <a:pPr/>
              <a:t>‹nr.›</a:t>
            </a:fld>
            <a:endParaRPr lang="nl-NL" altLang="nl-NL"/>
          </a:p>
        </p:txBody>
      </p:sp>
    </p:spTree>
    <p:extLst>
      <p:ext uri="{BB962C8B-B14F-4D97-AF65-F5344CB8AC3E}">
        <p14:creationId xmlns:p14="http://schemas.microsoft.com/office/powerpoint/2010/main" val="4182875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847FA23E-0BF8-410B-830C-9DB2E66C76EA}" type="slidenum">
              <a:rPr lang="nl-NL" altLang="nl-NL"/>
              <a:pPr/>
              <a:t>‹nr.›</a:t>
            </a:fld>
            <a:endParaRPr lang="nl-NL" altLang="nl-NL"/>
          </a:p>
        </p:txBody>
      </p:sp>
    </p:spTree>
    <p:extLst>
      <p:ext uri="{BB962C8B-B14F-4D97-AF65-F5344CB8AC3E}">
        <p14:creationId xmlns:p14="http://schemas.microsoft.com/office/powerpoint/2010/main" val="2764235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F8774F53-9F29-4767-BBA9-C77A2E1D6A0F}" type="slidenum">
              <a:rPr lang="nl-NL" altLang="nl-NL"/>
              <a:pPr/>
              <a:t>‹nr.›</a:t>
            </a:fld>
            <a:endParaRPr lang="nl-NL" altLang="nl-NL"/>
          </a:p>
        </p:txBody>
      </p:sp>
    </p:spTree>
    <p:extLst>
      <p:ext uri="{BB962C8B-B14F-4D97-AF65-F5344CB8AC3E}">
        <p14:creationId xmlns:p14="http://schemas.microsoft.com/office/powerpoint/2010/main" val="2245470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69EE9084-0FCB-427B-A8F1-AB6D97D7FE95}" type="slidenum">
              <a:rPr lang="nl-NL" altLang="nl-NL"/>
              <a:pPr/>
              <a:t>‹nr.›</a:t>
            </a:fld>
            <a:endParaRPr lang="nl-NL" altLang="nl-NL"/>
          </a:p>
        </p:txBody>
      </p:sp>
    </p:spTree>
    <p:extLst>
      <p:ext uri="{BB962C8B-B14F-4D97-AF65-F5344CB8AC3E}">
        <p14:creationId xmlns:p14="http://schemas.microsoft.com/office/powerpoint/2010/main" val="1762142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9CB4954D-772B-4268-9879-6254CC1C2A10}" type="slidenum">
              <a:rPr lang="nl-NL" altLang="nl-NL"/>
              <a:pPr/>
              <a:t>‹nr.›</a:t>
            </a:fld>
            <a:endParaRPr lang="nl-NL" altLang="nl-NL"/>
          </a:p>
        </p:txBody>
      </p:sp>
    </p:spTree>
    <p:extLst>
      <p:ext uri="{BB962C8B-B14F-4D97-AF65-F5344CB8AC3E}">
        <p14:creationId xmlns:p14="http://schemas.microsoft.com/office/powerpoint/2010/main" val="132624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50546283-94C6-4CF4-9D5F-DB37CA6CD873}" type="datetimeFigureOut">
              <a:rPr lang="nl-NL"/>
              <a:pPr>
                <a:defRPr/>
              </a:pPr>
              <a:t>17-06-20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0D2EDF1-2A61-4515-9217-2F7B35D6D0D2}" type="slidenum">
              <a:rPr lang="nl-NL"/>
              <a:pPr>
                <a:defRPr/>
              </a:pPr>
              <a:t>‹nr.›</a:t>
            </a:fld>
            <a:endParaRPr lang="nl-NL"/>
          </a:p>
        </p:txBody>
      </p:sp>
    </p:spTree>
    <p:extLst>
      <p:ext uri="{BB962C8B-B14F-4D97-AF65-F5344CB8AC3E}">
        <p14:creationId xmlns:p14="http://schemas.microsoft.com/office/powerpoint/2010/main" val="2412166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C9F3D26D-5B0C-487E-B2B5-8A952ECF52A6}"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9DA9537-B730-4698-BBF1-CFA0F164EB16}" type="slidenum">
              <a:rPr lang="nl-NL"/>
              <a:pPr>
                <a:defRPr/>
              </a:pPr>
              <a:t>‹nr.›</a:t>
            </a:fld>
            <a:endParaRPr lang="nl-NL"/>
          </a:p>
        </p:txBody>
      </p:sp>
    </p:spTree>
    <p:extLst>
      <p:ext uri="{BB962C8B-B14F-4D97-AF65-F5344CB8AC3E}">
        <p14:creationId xmlns:p14="http://schemas.microsoft.com/office/powerpoint/2010/main" val="2891251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23538EF2-881E-414D-A416-0C4F75F51FBB}"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807E735-3E9E-4127-8A52-708C883CD139}" type="slidenum">
              <a:rPr lang="nl-NL"/>
              <a:pPr>
                <a:defRPr/>
              </a:pPr>
              <a:t>‹nr.›</a:t>
            </a:fld>
            <a:endParaRPr lang="nl-NL"/>
          </a:p>
        </p:txBody>
      </p:sp>
    </p:spTree>
    <p:extLst>
      <p:ext uri="{BB962C8B-B14F-4D97-AF65-F5344CB8AC3E}">
        <p14:creationId xmlns:p14="http://schemas.microsoft.com/office/powerpoint/2010/main" val="951587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A2269D6-6117-490A-8EC8-011D16F48002}"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56B535C-DDCA-445A-AB00-28C70AFB66C9}" type="slidenum">
              <a:rPr lang="nl-NL"/>
              <a:pPr>
                <a:defRPr/>
              </a:pPr>
              <a:t>‹nr.›</a:t>
            </a:fld>
            <a:endParaRPr lang="nl-NL"/>
          </a:p>
        </p:txBody>
      </p:sp>
    </p:spTree>
    <p:extLst>
      <p:ext uri="{BB962C8B-B14F-4D97-AF65-F5344CB8AC3E}">
        <p14:creationId xmlns:p14="http://schemas.microsoft.com/office/powerpoint/2010/main" val="2410599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C0EF517C-B12E-437D-9F69-0A30827840C0}"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F469DEC-C76D-41DD-8F1F-464E69706FB8}" type="slidenum">
              <a:rPr lang="nl-NL"/>
              <a:pPr>
                <a:defRPr/>
              </a:pPr>
              <a:t>‹nr.›</a:t>
            </a:fld>
            <a:endParaRPr lang="nl-NL"/>
          </a:p>
        </p:txBody>
      </p:sp>
    </p:spTree>
    <p:extLst>
      <p:ext uri="{BB962C8B-B14F-4D97-AF65-F5344CB8AC3E}">
        <p14:creationId xmlns:p14="http://schemas.microsoft.com/office/powerpoint/2010/main" val="856592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F8F2B5CF-AFD2-4ACB-94D1-6CD6F9C32C54}" type="datetimeFigureOut">
              <a:rPr lang="nl-NL"/>
              <a:pPr>
                <a:defRPr/>
              </a:pPr>
              <a:t>17-06-20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6AA0C6A-CEF8-407C-AF0D-54FFE017373C}" type="slidenum">
              <a:rPr lang="nl-NL"/>
              <a:pPr>
                <a:defRPr/>
              </a:pPr>
              <a:t>‹nr.›</a:t>
            </a:fld>
            <a:endParaRPr lang="nl-NL"/>
          </a:p>
        </p:txBody>
      </p:sp>
    </p:spTree>
    <p:extLst>
      <p:ext uri="{BB962C8B-B14F-4D97-AF65-F5344CB8AC3E}">
        <p14:creationId xmlns:p14="http://schemas.microsoft.com/office/powerpoint/2010/main" val="1944944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9091424-F6E0-43EF-945D-5299D52EDF54}" type="datetimeFigureOut">
              <a:rPr lang="nl-NL"/>
              <a:pPr>
                <a:defRPr/>
              </a:pPr>
              <a:t>17-06-20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4A162676-E4D5-4AF1-B0BD-5E16DBB683F9}" type="slidenum">
              <a:rPr lang="nl-NL"/>
              <a:pPr>
                <a:defRPr/>
              </a:pPr>
              <a:t>‹nr.›</a:t>
            </a:fld>
            <a:endParaRPr lang="nl-NL"/>
          </a:p>
        </p:txBody>
      </p:sp>
    </p:spTree>
    <p:extLst>
      <p:ext uri="{BB962C8B-B14F-4D97-AF65-F5344CB8AC3E}">
        <p14:creationId xmlns:p14="http://schemas.microsoft.com/office/powerpoint/2010/main" val="3217993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163AF02-088B-4EC1-A0F2-D67F3445081D}" type="datetimeFigureOut">
              <a:rPr lang="nl-NL"/>
              <a:pPr>
                <a:defRPr/>
              </a:pPr>
              <a:t>17-06-20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1D06F19-7048-47BE-8123-431DA8DB34D2}" type="slidenum">
              <a:rPr lang="nl-NL"/>
              <a:pPr>
                <a:defRPr/>
              </a:pPr>
              <a:t>‹nr.›</a:t>
            </a:fld>
            <a:endParaRPr lang="nl-NL"/>
          </a:p>
        </p:txBody>
      </p:sp>
    </p:spTree>
    <p:extLst>
      <p:ext uri="{BB962C8B-B14F-4D97-AF65-F5344CB8AC3E}">
        <p14:creationId xmlns:p14="http://schemas.microsoft.com/office/powerpoint/2010/main" val="2266680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986E38B-694A-434C-B242-3287F6CD9ACC}"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230066E-4D2E-4FBB-BF6D-AD18C88D6E48}" type="slidenum">
              <a:rPr lang="nl-NL"/>
              <a:pPr>
                <a:defRPr/>
              </a:pPr>
              <a:t>‹nr.›</a:t>
            </a:fld>
            <a:endParaRPr lang="nl-NL"/>
          </a:p>
        </p:txBody>
      </p:sp>
    </p:spTree>
    <p:extLst>
      <p:ext uri="{BB962C8B-B14F-4D97-AF65-F5344CB8AC3E}">
        <p14:creationId xmlns:p14="http://schemas.microsoft.com/office/powerpoint/2010/main" val="197486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D71C8AB-3ED5-40FC-B05C-289C2F3C1BCC}"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C757AFA-9A41-47B3-ACDC-2A5DF060B3FE}" type="slidenum">
              <a:rPr lang="nl-NL"/>
              <a:pPr>
                <a:defRPr/>
              </a:pPr>
              <a:t>‹nr.›</a:t>
            </a:fld>
            <a:endParaRPr lang="nl-NL"/>
          </a:p>
        </p:txBody>
      </p:sp>
    </p:spTree>
    <p:extLst>
      <p:ext uri="{BB962C8B-B14F-4D97-AF65-F5344CB8AC3E}">
        <p14:creationId xmlns:p14="http://schemas.microsoft.com/office/powerpoint/2010/main" val="3741541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A6D73832-210C-4F94-8B60-2579068D401A}"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8A96E09-FA6F-44D6-9BC3-FE8DD8863CC5}" type="slidenum">
              <a:rPr lang="nl-NL"/>
              <a:pPr>
                <a:defRPr/>
              </a:pPr>
              <a:t>‹nr.›</a:t>
            </a:fld>
            <a:endParaRPr lang="nl-NL"/>
          </a:p>
        </p:txBody>
      </p:sp>
    </p:spTree>
    <p:extLst>
      <p:ext uri="{BB962C8B-B14F-4D97-AF65-F5344CB8AC3E}">
        <p14:creationId xmlns:p14="http://schemas.microsoft.com/office/powerpoint/2010/main" val="169335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53679DC-1DEA-47AF-82D7-153785BCD771}" type="datetimeFigureOut">
              <a:rPr lang="nl-NL"/>
              <a:pPr>
                <a:defRPr/>
              </a:pPr>
              <a:t>17-06-20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AAAADC88-B366-4011-880D-ACCFB84B1284}" type="slidenum">
              <a:rPr lang="nl-NL"/>
              <a:pPr>
                <a:defRPr/>
              </a:pPr>
              <a:t>‹nr.›</a:t>
            </a:fld>
            <a:endParaRPr lang="nl-NL"/>
          </a:p>
        </p:txBody>
      </p:sp>
    </p:spTree>
    <p:extLst>
      <p:ext uri="{BB962C8B-B14F-4D97-AF65-F5344CB8AC3E}">
        <p14:creationId xmlns:p14="http://schemas.microsoft.com/office/powerpoint/2010/main" val="2165696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048D0DFF-696E-4AC8-AFA2-5B4C2D687A4E}"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1817B6B-0571-4950-BE58-BB674B185181}" type="slidenum">
              <a:rPr lang="nl-NL"/>
              <a:pPr>
                <a:defRPr/>
              </a:pPr>
              <a:t>‹nr.›</a:t>
            </a:fld>
            <a:endParaRPr lang="nl-NL"/>
          </a:p>
        </p:txBody>
      </p:sp>
    </p:spTree>
    <p:extLst>
      <p:ext uri="{BB962C8B-B14F-4D97-AF65-F5344CB8AC3E}">
        <p14:creationId xmlns:p14="http://schemas.microsoft.com/office/powerpoint/2010/main" val="2105777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245225"/>
            <a:ext cx="2133600" cy="476250"/>
          </a:xfrm>
        </p:spPr>
        <p:txBody>
          <a:bodyPr/>
          <a:lstStyle>
            <a:lvl1pPr>
              <a:defRPr/>
            </a:lvl1pPr>
          </a:lstStyle>
          <a:p>
            <a:pPr>
              <a:defRPr/>
            </a:pPr>
            <a:endParaRPr lang="nl-NL"/>
          </a:p>
        </p:txBody>
      </p:sp>
      <p:sp>
        <p:nvSpPr>
          <p:cNvPr id="6" name="Tijdelijke aanduiding voor voettekst 5"/>
          <p:cNvSpPr>
            <a:spLocks noGrp="1"/>
          </p:cNvSpPr>
          <p:nvPr>
            <p:ph type="ftr" sz="quarter" idx="11"/>
          </p:nvPr>
        </p:nvSpPr>
        <p:spPr>
          <a:xfrm>
            <a:off x="3124200" y="6245225"/>
            <a:ext cx="2895600" cy="476250"/>
          </a:xfrm>
        </p:spPr>
        <p:txBody>
          <a:bodyPr/>
          <a:lstStyle>
            <a:lvl1pPr>
              <a:defRPr/>
            </a:lvl1pPr>
          </a:lstStyle>
          <a:p>
            <a:pPr>
              <a:defRPr/>
            </a:pPr>
            <a:endParaRPr lang="nl-NL"/>
          </a:p>
        </p:txBody>
      </p:sp>
      <p:sp>
        <p:nvSpPr>
          <p:cNvPr id="7" name="Tijdelijke aanduiding voor dianummer 6"/>
          <p:cNvSpPr>
            <a:spLocks noGrp="1"/>
          </p:cNvSpPr>
          <p:nvPr>
            <p:ph type="sldNum" sz="quarter" idx="12"/>
          </p:nvPr>
        </p:nvSpPr>
        <p:spPr>
          <a:xfrm>
            <a:off x="6553200" y="6245225"/>
            <a:ext cx="2133600" cy="476250"/>
          </a:xfrm>
        </p:spPr>
        <p:txBody>
          <a:bodyPr/>
          <a:lstStyle>
            <a:lvl1pPr>
              <a:defRPr/>
            </a:lvl1pPr>
          </a:lstStyle>
          <a:p>
            <a:pPr>
              <a:defRPr/>
            </a:pPr>
            <a:fld id="{1B930BFC-746A-470A-BE9F-37DA60482D8F}" type="slidenum">
              <a:rPr lang="nl-NL"/>
              <a:pPr>
                <a:defRPr/>
              </a:pPr>
              <a:t>‹nr.›</a:t>
            </a:fld>
            <a:endParaRPr lang="nl-NL"/>
          </a:p>
        </p:txBody>
      </p:sp>
    </p:spTree>
    <p:extLst>
      <p:ext uri="{BB962C8B-B14F-4D97-AF65-F5344CB8AC3E}">
        <p14:creationId xmlns:p14="http://schemas.microsoft.com/office/powerpoint/2010/main" val="3808467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fld id="{243A7776-7135-BD45-9EA0-8207E3B1E862}"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DFE4C48A-C685-3C4D-838F-B264038B78DB}" type="slidenum">
              <a:rPr lang="nl-NL" altLang="nl-NL"/>
              <a:pPr/>
              <a:t>‹nr.›</a:t>
            </a:fld>
            <a:endParaRPr lang="nl-NL" altLang="nl-NL"/>
          </a:p>
        </p:txBody>
      </p:sp>
    </p:spTree>
    <p:extLst>
      <p:ext uri="{BB962C8B-B14F-4D97-AF65-F5344CB8AC3E}">
        <p14:creationId xmlns:p14="http://schemas.microsoft.com/office/powerpoint/2010/main" val="2004469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fld id="{FCBBA820-67D8-9145-8484-D1E04B81840F}"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0AAA3F4A-C496-DD4C-A1C3-96A83B79AA2A}" type="slidenum">
              <a:rPr lang="nl-NL" altLang="nl-NL"/>
              <a:pPr/>
              <a:t>‹nr.›</a:t>
            </a:fld>
            <a:endParaRPr lang="nl-NL" altLang="nl-NL"/>
          </a:p>
        </p:txBody>
      </p:sp>
    </p:spTree>
    <p:extLst>
      <p:ext uri="{BB962C8B-B14F-4D97-AF65-F5344CB8AC3E}">
        <p14:creationId xmlns:p14="http://schemas.microsoft.com/office/powerpoint/2010/main" val="865385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fld id="{BBF5A7A3-2460-3149-B340-F64AFDE0B89F}"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472111C5-393D-9046-A066-2BEE1BF63B02}" type="slidenum">
              <a:rPr lang="nl-NL" altLang="nl-NL"/>
              <a:pPr/>
              <a:t>‹nr.›</a:t>
            </a:fld>
            <a:endParaRPr lang="nl-NL" altLang="nl-NL"/>
          </a:p>
        </p:txBody>
      </p:sp>
    </p:spTree>
    <p:extLst>
      <p:ext uri="{BB962C8B-B14F-4D97-AF65-F5344CB8AC3E}">
        <p14:creationId xmlns:p14="http://schemas.microsoft.com/office/powerpoint/2010/main" val="3112561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charset="0"/>
              </a:defRPr>
            </a:lvl1pPr>
          </a:lstStyle>
          <a:p>
            <a:fld id="{062A7EAD-B4CE-1D4F-947F-E0CF2284B2ED}" type="datetimeFigureOut">
              <a:rPr lang="nl-NL" altLang="nl-NL"/>
              <a:pPr/>
              <a:t>17-06-20</a:t>
            </a:fld>
            <a:endParaRPr lang="nl-NL" altLang="nl-NL"/>
          </a:p>
        </p:txBody>
      </p:sp>
      <p:sp>
        <p:nvSpPr>
          <p:cNvPr id="6" name="Tijdelijke aanduiding voor voettekst 5"/>
          <p:cNvSpPr>
            <a:spLocks noGrp="1"/>
          </p:cNvSpPr>
          <p:nvPr>
            <p:ph type="ftr" sz="quarter" idx="11"/>
          </p:nvPr>
        </p:nvSpPr>
        <p:spPr/>
        <p:txBody>
          <a:bodyPr/>
          <a:lstStyle>
            <a:lvl1pPr>
              <a:defRPr>
                <a:latin typeface="Arial"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charset="0"/>
              </a:defRPr>
            </a:lvl1pPr>
          </a:lstStyle>
          <a:p>
            <a:fld id="{1CBC77A9-F5CA-EA41-8172-BC184614214E}" type="slidenum">
              <a:rPr lang="nl-NL" altLang="nl-NL"/>
              <a:pPr/>
              <a:t>‹nr.›</a:t>
            </a:fld>
            <a:endParaRPr lang="nl-NL" altLang="nl-NL"/>
          </a:p>
        </p:txBody>
      </p:sp>
    </p:spTree>
    <p:extLst>
      <p:ext uri="{BB962C8B-B14F-4D97-AF65-F5344CB8AC3E}">
        <p14:creationId xmlns:p14="http://schemas.microsoft.com/office/powerpoint/2010/main" val="195922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charset="0"/>
              </a:defRPr>
            </a:lvl1pPr>
          </a:lstStyle>
          <a:p>
            <a:fld id="{2C9AB2B0-D4C1-AB4B-B6F4-4332DA5B3242}" type="datetimeFigureOut">
              <a:rPr lang="nl-NL" altLang="nl-NL"/>
              <a:pPr/>
              <a:t>17-06-20</a:t>
            </a:fld>
            <a:endParaRPr lang="nl-NL" altLang="nl-NL"/>
          </a:p>
        </p:txBody>
      </p:sp>
      <p:sp>
        <p:nvSpPr>
          <p:cNvPr id="8" name="Tijdelijke aanduiding voor voettekst 7"/>
          <p:cNvSpPr>
            <a:spLocks noGrp="1"/>
          </p:cNvSpPr>
          <p:nvPr>
            <p:ph type="ftr" sz="quarter" idx="11"/>
          </p:nvPr>
        </p:nvSpPr>
        <p:spPr/>
        <p:txBody>
          <a:bodyPr/>
          <a:lstStyle>
            <a:lvl1pPr>
              <a:defRPr>
                <a:latin typeface="Arial" charset="0"/>
              </a:defRPr>
            </a:lvl1pPr>
          </a:lstStyle>
          <a:p>
            <a:endParaRPr lang="nl-NL" altLang="nl-NL"/>
          </a:p>
        </p:txBody>
      </p:sp>
      <p:sp>
        <p:nvSpPr>
          <p:cNvPr id="9" name="Tijdelijke aanduiding voor dianummer 8"/>
          <p:cNvSpPr>
            <a:spLocks noGrp="1"/>
          </p:cNvSpPr>
          <p:nvPr>
            <p:ph type="sldNum" sz="quarter" idx="12"/>
          </p:nvPr>
        </p:nvSpPr>
        <p:spPr/>
        <p:txBody>
          <a:bodyPr/>
          <a:lstStyle>
            <a:lvl1pPr>
              <a:defRPr>
                <a:latin typeface="Arial" charset="0"/>
              </a:defRPr>
            </a:lvl1pPr>
          </a:lstStyle>
          <a:p>
            <a:fld id="{8D7D4942-D0BB-4A4E-AE17-637CC06C1D04}" type="slidenum">
              <a:rPr lang="nl-NL" altLang="nl-NL"/>
              <a:pPr/>
              <a:t>‹nr.›</a:t>
            </a:fld>
            <a:endParaRPr lang="nl-NL" altLang="nl-NL"/>
          </a:p>
        </p:txBody>
      </p:sp>
    </p:spTree>
    <p:extLst>
      <p:ext uri="{BB962C8B-B14F-4D97-AF65-F5344CB8AC3E}">
        <p14:creationId xmlns:p14="http://schemas.microsoft.com/office/powerpoint/2010/main" val="2258726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Arial" charset="0"/>
              </a:defRPr>
            </a:lvl1pPr>
          </a:lstStyle>
          <a:p>
            <a:fld id="{A3FB3193-56E6-594E-B55A-EEFC60620497}" type="datetimeFigureOut">
              <a:rPr lang="nl-NL" altLang="nl-NL"/>
              <a:pPr/>
              <a:t>17-06-20</a:t>
            </a:fld>
            <a:endParaRPr lang="nl-NL" altLang="nl-NL"/>
          </a:p>
        </p:txBody>
      </p:sp>
      <p:sp>
        <p:nvSpPr>
          <p:cNvPr id="4" name="Tijdelijke aanduiding voor voettekst 3"/>
          <p:cNvSpPr>
            <a:spLocks noGrp="1"/>
          </p:cNvSpPr>
          <p:nvPr>
            <p:ph type="ftr" sz="quarter" idx="11"/>
          </p:nvPr>
        </p:nvSpPr>
        <p:spPr/>
        <p:txBody>
          <a:bodyPr/>
          <a:lstStyle>
            <a:lvl1pPr>
              <a:defRPr>
                <a:latin typeface="Arial" charset="0"/>
              </a:defRPr>
            </a:lvl1pPr>
          </a:lstStyle>
          <a:p>
            <a:endParaRPr lang="nl-NL" altLang="nl-NL"/>
          </a:p>
        </p:txBody>
      </p:sp>
      <p:sp>
        <p:nvSpPr>
          <p:cNvPr id="5" name="Tijdelijke aanduiding voor dianummer 4"/>
          <p:cNvSpPr>
            <a:spLocks noGrp="1"/>
          </p:cNvSpPr>
          <p:nvPr>
            <p:ph type="sldNum" sz="quarter" idx="12"/>
          </p:nvPr>
        </p:nvSpPr>
        <p:spPr/>
        <p:txBody>
          <a:bodyPr/>
          <a:lstStyle>
            <a:lvl1pPr>
              <a:defRPr>
                <a:latin typeface="Arial" charset="0"/>
              </a:defRPr>
            </a:lvl1pPr>
          </a:lstStyle>
          <a:p>
            <a:fld id="{8D128D88-8D5F-004C-AEAD-58FF71953185}" type="slidenum">
              <a:rPr lang="nl-NL" altLang="nl-NL"/>
              <a:pPr/>
              <a:t>‹nr.›</a:t>
            </a:fld>
            <a:endParaRPr lang="nl-NL" altLang="nl-NL"/>
          </a:p>
        </p:txBody>
      </p:sp>
    </p:spTree>
    <p:extLst>
      <p:ext uri="{BB962C8B-B14F-4D97-AF65-F5344CB8AC3E}">
        <p14:creationId xmlns:p14="http://schemas.microsoft.com/office/powerpoint/2010/main" val="2763256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charset="0"/>
              </a:defRPr>
            </a:lvl1pPr>
          </a:lstStyle>
          <a:p>
            <a:fld id="{B1E31688-B207-F543-A32F-B1E489B9209A}" type="datetimeFigureOut">
              <a:rPr lang="nl-NL" altLang="nl-NL"/>
              <a:pPr/>
              <a:t>17-06-20</a:t>
            </a:fld>
            <a:endParaRPr lang="nl-NL" altLang="nl-NL"/>
          </a:p>
        </p:txBody>
      </p:sp>
      <p:sp>
        <p:nvSpPr>
          <p:cNvPr id="3" name="Tijdelijke aanduiding voor voettekst 2"/>
          <p:cNvSpPr>
            <a:spLocks noGrp="1"/>
          </p:cNvSpPr>
          <p:nvPr>
            <p:ph type="ftr" sz="quarter" idx="11"/>
          </p:nvPr>
        </p:nvSpPr>
        <p:spPr/>
        <p:txBody>
          <a:bodyPr/>
          <a:lstStyle>
            <a:lvl1pPr>
              <a:defRPr>
                <a:latin typeface="Arial" charset="0"/>
              </a:defRPr>
            </a:lvl1pPr>
          </a:lstStyle>
          <a:p>
            <a:endParaRPr lang="nl-NL" altLang="nl-NL"/>
          </a:p>
        </p:txBody>
      </p:sp>
      <p:sp>
        <p:nvSpPr>
          <p:cNvPr id="4" name="Tijdelijke aanduiding voor dianummer 3"/>
          <p:cNvSpPr>
            <a:spLocks noGrp="1"/>
          </p:cNvSpPr>
          <p:nvPr>
            <p:ph type="sldNum" sz="quarter" idx="12"/>
          </p:nvPr>
        </p:nvSpPr>
        <p:spPr/>
        <p:txBody>
          <a:bodyPr/>
          <a:lstStyle>
            <a:lvl1pPr>
              <a:defRPr>
                <a:latin typeface="Arial" charset="0"/>
              </a:defRPr>
            </a:lvl1pPr>
          </a:lstStyle>
          <a:p>
            <a:fld id="{8F0F2ADE-C960-664F-9F1D-9AECD27AE2B4}" type="slidenum">
              <a:rPr lang="nl-NL" altLang="nl-NL"/>
              <a:pPr/>
              <a:t>‹nr.›</a:t>
            </a:fld>
            <a:endParaRPr lang="nl-NL" altLang="nl-NL"/>
          </a:p>
        </p:txBody>
      </p:sp>
    </p:spTree>
    <p:extLst>
      <p:ext uri="{BB962C8B-B14F-4D97-AF65-F5344CB8AC3E}">
        <p14:creationId xmlns:p14="http://schemas.microsoft.com/office/powerpoint/2010/main" val="2059410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fld id="{CEDB1785-F018-894D-AF18-1D9ABCBCF590}" type="datetimeFigureOut">
              <a:rPr lang="nl-NL" altLang="nl-NL"/>
              <a:pPr/>
              <a:t>17-06-20</a:t>
            </a:fld>
            <a:endParaRPr lang="nl-NL" altLang="nl-NL"/>
          </a:p>
        </p:txBody>
      </p:sp>
      <p:sp>
        <p:nvSpPr>
          <p:cNvPr id="6" name="Tijdelijke aanduiding voor voettekst 5"/>
          <p:cNvSpPr>
            <a:spLocks noGrp="1"/>
          </p:cNvSpPr>
          <p:nvPr>
            <p:ph type="ftr" sz="quarter" idx="11"/>
          </p:nvPr>
        </p:nvSpPr>
        <p:spPr/>
        <p:txBody>
          <a:bodyPr/>
          <a:lstStyle>
            <a:lvl1pPr>
              <a:defRPr>
                <a:latin typeface="Arial"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charset="0"/>
              </a:defRPr>
            </a:lvl1pPr>
          </a:lstStyle>
          <a:p>
            <a:fld id="{34FBDDC0-A7FA-F14C-8564-91B18D85033F}" type="slidenum">
              <a:rPr lang="nl-NL" altLang="nl-NL"/>
              <a:pPr/>
              <a:t>‹nr.›</a:t>
            </a:fld>
            <a:endParaRPr lang="nl-NL" altLang="nl-NL"/>
          </a:p>
        </p:txBody>
      </p:sp>
    </p:spTree>
    <p:extLst>
      <p:ext uri="{BB962C8B-B14F-4D97-AF65-F5344CB8AC3E}">
        <p14:creationId xmlns:p14="http://schemas.microsoft.com/office/powerpoint/2010/main" val="380094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79AC008-607A-446A-97A3-3649BBB0D53B}"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0728733-28F2-4B85-8B66-C7B1C6ABAF71}" type="slidenum">
              <a:rPr lang="nl-NL"/>
              <a:pPr>
                <a:defRPr/>
              </a:pPr>
              <a:t>‹nr.›</a:t>
            </a:fld>
            <a:endParaRPr lang="nl-NL"/>
          </a:p>
        </p:txBody>
      </p:sp>
    </p:spTree>
    <p:extLst>
      <p:ext uri="{BB962C8B-B14F-4D97-AF65-F5344CB8AC3E}">
        <p14:creationId xmlns:p14="http://schemas.microsoft.com/office/powerpoint/2010/main" val="3809239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fld id="{80C27330-BE1F-6F42-BF9B-62FE744C4BE0}" type="datetimeFigureOut">
              <a:rPr lang="nl-NL" altLang="nl-NL"/>
              <a:pPr/>
              <a:t>17-06-20</a:t>
            </a:fld>
            <a:endParaRPr lang="nl-NL" altLang="nl-NL"/>
          </a:p>
        </p:txBody>
      </p:sp>
      <p:sp>
        <p:nvSpPr>
          <p:cNvPr id="6" name="Tijdelijke aanduiding voor voettekst 5"/>
          <p:cNvSpPr>
            <a:spLocks noGrp="1"/>
          </p:cNvSpPr>
          <p:nvPr>
            <p:ph type="ftr" sz="quarter" idx="11"/>
          </p:nvPr>
        </p:nvSpPr>
        <p:spPr/>
        <p:txBody>
          <a:bodyPr/>
          <a:lstStyle>
            <a:lvl1pPr>
              <a:defRPr>
                <a:latin typeface="Arial" charset="0"/>
              </a:defRPr>
            </a:lvl1pPr>
          </a:lstStyle>
          <a:p>
            <a:endParaRPr lang="nl-NL" altLang="nl-NL"/>
          </a:p>
        </p:txBody>
      </p:sp>
      <p:sp>
        <p:nvSpPr>
          <p:cNvPr id="7" name="Tijdelijke aanduiding voor dianummer 6"/>
          <p:cNvSpPr>
            <a:spLocks noGrp="1"/>
          </p:cNvSpPr>
          <p:nvPr>
            <p:ph type="sldNum" sz="quarter" idx="12"/>
          </p:nvPr>
        </p:nvSpPr>
        <p:spPr/>
        <p:txBody>
          <a:bodyPr/>
          <a:lstStyle>
            <a:lvl1pPr>
              <a:defRPr>
                <a:latin typeface="Arial" charset="0"/>
              </a:defRPr>
            </a:lvl1pPr>
          </a:lstStyle>
          <a:p>
            <a:fld id="{4EF947AC-054B-B443-87C5-ED682467D25D}" type="slidenum">
              <a:rPr lang="nl-NL" altLang="nl-NL"/>
              <a:pPr/>
              <a:t>‹nr.›</a:t>
            </a:fld>
            <a:endParaRPr lang="nl-NL" altLang="nl-NL"/>
          </a:p>
        </p:txBody>
      </p:sp>
    </p:spTree>
    <p:extLst>
      <p:ext uri="{BB962C8B-B14F-4D97-AF65-F5344CB8AC3E}">
        <p14:creationId xmlns:p14="http://schemas.microsoft.com/office/powerpoint/2010/main" val="213618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fld id="{B17E5B9B-16CD-4449-8992-856F2DF7C6A9}"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494BB8C6-F3C3-B045-9BAB-CA76AEC3B58A}" type="slidenum">
              <a:rPr lang="nl-NL" altLang="nl-NL"/>
              <a:pPr/>
              <a:t>‹nr.›</a:t>
            </a:fld>
            <a:endParaRPr lang="nl-NL" altLang="nl-NL"/>
          </a:p>
        </p:txBody>
      </p:sp>
    </p:spTree>
    <p:extLst>
      <p:ext uri="{BB962C8B-B14F-4D97-AF65-F5344CB8AC3E}">
        <p14:creationId xmlns:p14="http://schemas.microsoft.com/office/powerpoint/2010/main" val="2191339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fld id="{A8958A52-86E5-D645-A7DA-6FAA0E586819}" type="datetimeFigureOut">
              <a:rPr lang="nl-NL" altLang="nl-NL"/>
              <a:pPr/>
              <a:t>17-06-20</a:t>
            </a:fld>
            <a:endParaRPr lang="nl-NL" altLang="nl-NL"/>
          </a:p>
        </p:txBody>
      </p:sp>
      <p:sp>
        <p:nvSpPr>
          <p:cNvPr id="5" name="Tijdelijke aanduiding voor voettekst 4"/>
          <p:cNvSpPr>
            <a:spLocks noGrp="1"/>
          </p:cNvSpPr>
          <p:nvPr>
            <p:ph type="ftr" sz="quarter" idx="11"/>
          </p:nvPr>
        </p:nvSpPr>
        <p:spPr/>
        <p:txBody>
          <a:bodyPr/>
          <a:lstStyle>
            <a:lvl1pPr>
              <a:defRPr>
                <a:latin typeface="Arial" charset="0"/>
              </a:defRPr>
            </a:lvl1pPr>
          </a:lstStyle>
          <a:p>
            <a:endParaRPr lang="nl-NL" altLang="nl-NL"/>
          </a:p>
        </p:txBody>
      </p:sp>
      <p:sp>
        <p:nvSpPr>
          <p:cNvPr id="6" name="Tijdelijke aanduiding voor dianummer 5"/>
          <p:cNvSpPr>
            <a:spLocks noGrp="1"/>
          </p:cNvSpPr>
          <p:nvPr>
            <p:ph type="sldNum" sz="quarter" idx="12"/>
          </p:nvPr>
        </p:nvSpPr>
        <p:spPr/>
        <p:txBody>
          <a:bodyPr/>
          <a:lstStyle>
            <a:lvl1pPr>
              <a:defRPr>
                <a:latin typeface="Arial" charset="0"/>
              </a:defRPr>
            </a:lvl1pPr>
          </a:lstStyle>
          <a:p>
            <a:fld id="{E020FAAE-0C26-8843-94AB-60A060FD4FF7}" type="slidenum">
              <a:rPr lang="nl-NL" altLang="nl-NL"/>
              <a:pPr/>
              <a:t>‹nr.›</a:t>
            </a:fld>
            <a:endParaRPr lang="nl-NL" altLang="nl-NL"/>
          </a:p>
        </p:txBody>
      </p:sp>
    </p:spTree>
    <p:extLst>
      <p:ext uri="{BB962C8B-B14F-4D97-AF65-F5344CB8AC3E}">
        <p14:creationId xmlns:p14="http://schemas.microsoft.com/office/powerpoint/2010/main" val="828269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3E984EE1-EFCE-4959-9BE3-02DCB66855FB}"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AACF0A9-45C6-4452-883C-404C34578391}" type="slidenum">
              <a:rPr lang="nl-NL" altLang="nl-NL"/>
              <a:pPr>
                <a:defRPr/>
              </a:pPr>
              <a:t>‹nr.›</a:t>
            </a:fld>
            <a:endParaRPr lang="nl-NL" altLang="nl-NL"/>
          </a:p>
        </p:txBody>
      </p:sp>
    </p:spTree>
    <p:extLst>
      <p:ext uri="{BB962C8B-B14F-4D97-AF65-F5344CB8AC3E}">
        <p14:creationId xmlns:p14="http://schemas.microsoft.com/office/powerpoint/2010/main" val="25982004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4972351-5B9D-4AC4-A30D-A943BDC91F9A}"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513BC0C-0E94-43EF-8471-556A79CEC181}" type="slidenum">
              <a:rPr lang="nl-NL" altLang="nl-NL"/>
              <a:pPr>
                <a:defRPr/>
              </a:pPr>
              <a:t>‹nr.›</a:t>
            </a:fld>
            <a:endParaRPr lang="nl-NL" altLang="nl-NL"/>
          </a:p>
        </p:txBody>
      </p:sp>
    </p:spTree>
    <p:extLst>
      <p:ext uri="{BB962C8B-B14F-4D97-AF65-F5344CB8AC3E}">
        <p14:creationId xmlns:p14="http://schemas.microsoft.com/office/powerpoint/2010/main" val="27888341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FF552DC-E077-4EEA-B7F6-5BA000372680}"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0426B37-DA73-4104-941D-F399A0C7714A}" type="slidenum">
              <a:rPr lang="nl-NL" altLang="nl-NL"/>
              <a:pPr>
                <a:defRPr/>
              </a:pPr>
              <a:t>‹nr.›</a:t>
            </a:fld>
            <a:endParaRPr lang="nl-NL" altLang="nl-NL"/>
          </a:p>
        </p:txBody>
      </p:sp>
    </p:spTree>
    <p:extLst>
      <p:ext uri="{BB962C8B-B14F-4D97-AF65-F5344CB8AC3E}">
        <p14:creationId xmlns:p14="http://schemas.microsoft.com/office/powerpoint/2010/main" val="2027635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D67920F-5ED1-450D-8293-83D2B6E8BB5D}"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452ED09-8A78-4C44-9CF7-9FEB032E9B35}" type="slidenum">
              <a:rPr lang="nl-NL" altLang="nl-NL"/>
              <a:pPr>
                <a:defRPr/>
              </a:pPr>
              <a:t>‹nr.›</a:t>
            </a:fld>
            <a:endParaRPr lang="nl-NL" altLang="nl-NL"/>
          </a:p>
        </p:txBody>
      </p:sp>
    </p:spTree>
    <p:extLst>
      <p:ext uri="{BB962C8B-B14F-4D97-AF65-F5344CB8AC3E}">
        <p14:creationId xmlns:p14="http://schemas.microsoft.com/office/powerpoint/2010/main" val="39563546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FC2CF2F9-ADDE-4407-9CCE-E0FFA0A69C24}" type="datetimeFigureOut">
              <a:rPr lang="nl-NL"/>
              <a:pPr>
                <a:defRPr/>
              </a:pPr>
              <a:t>17-06-20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1CDE215-0C24-4078-AA4B-8659A25F6EDD}" type="slidenum">
              <a:rPr lang="nl-NL" altLang="nl-NL"/>
              <a:pPr>
                <a:defRPr/>
              </a:pPr>
              <a:t>‹nr.›</a:t>
            </a:fld>
            <a:endParaRPr lang="nl-NL" altLang="nl-NL"/>
          </a:p>
        </p:txBody>
      </p:sp>
    </p:spTree>
    <p:extLst>
      <p:ext uri="{BB962C8B-B14F-4D97-AF65-F5344CB8AC3E}">
        <p14:creationId xmlns:p14="http://schemas.microsoft.com/office/powerpoint/2010/main" val="5346359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9A13F92-A358-4B6C-8C6A-CC559D3A3313}" type="datetimeFigureOut">
              <a:rPr lang="nl-NL"/>
              <a:pPr>
                <a:defRPr/>
              </a:pPr>
              <a:t>17-06-20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9644ECA4-C119-4664-BE9C-7569E466EBBE}" type="slidenum">
              <a:rPr lang="nl-NL" altLang="nl-NL"/>
              <a:pPr>
                <a:defRPr/>
              </a:pPr>
              <a:t>‹nr.›</a:t>
            </a:fld>
            <a:endParaRPr lang="nl-NL" altLang="nl-NL"/>
          </a:p>
        </p:txBody>
      </p:sp>
    </p:spTree>
    <p:extLst>
      <p:ext uri="{BB962C8B-B14F-4D97-AF65-F5344CB8AC3E}">
        <p14:creationId xmlns:p14="http://schemas.microsoft.com/office/powerpoint/2010/main" val="40292872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8E4D10D-EF96-4CE7-94CD-BB7B871B784C}" type="datetimeFigureOut">
              <a:rPr lang="nl-NL"/>
              <a:pPr>
                <a:defRPr/>
              </a:pPr>
              <a:t>17-06-20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127F212-4B89-437D-8FA8-A4A74DBEF0A6}" type="slidenum">
              <a:rPr lang="nl-NL" altLang="nl-NL"/>
              <a:pPr>
                <a:defRPr/>
              </a:pPr>
              <a:t>‹nr.›</a:t>
            </a:fld>
            <a:endParaRPr lang="nl-NL" altLang="nl-NL"/>
          </a:p>
        </p:txBody>
      </p:sp>
    </p:spTree>
    <p:extLst>
      <p:ext uri="{BB962C8B-B14F-4D97-AF65-F5344CB8AC3E}">
        <p14:creationId xmlns:p14="http://schemas.microsoft.com/office/powerpoint/2010/main" val="304802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002EA07-4BA9-4EFA-BE6F-4D96F7273B54}"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6411856-3D37-4BAB-AF45-C950BBB98BE8}" type="slidenum">
              <a:rPr lang="nl-NL"/>
              <a:pPr>
                <a:defRPr/>
              </a:pPr>
              <a:t>‹nr.›</a:t>
            </a:fld>
            <a:endParaRPr lang="nl-NL"/>
          </a:p>
        </p:txBody>
      </p:sp>
    </p:spTree>
    <p:extLst>
      <p:ext uri="{BB962C8B-B14F-4D97-AF65-F5344CB8AC3E}">
        <p14:creationId xmlns:p14="http://schemas.microsoft.com/office/powerpoint/2010/main" val="7414085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D7A4F96-711A-4F14-8663-1D23513405A1}"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B53A1B9-6F53-4936-893E-E7720CC5AD9F}" type="slidenum">
              <a:rPr lang="nl-NL" altLang="nl-NL"/>
              <a:pPr>
                <a:defRPr/>
              </a:pPr>
              <a:t>‹nr.›</a:t>
            </a:fld>
            <a:endParaRPr lang="nl-NL" altLang="nl-NL"/>
          </a:p>
        </p:txBody>
      </p:sp>
    </p:spTree>
    <p:extLst>
      <p:ext uri="{BB962C8B-B14F-4D97-AF65-F5344CB8AC3E}">
        <p14:creationId xmlns:p14="http://schemas.microsoft.com/office/powerpoint/2010/main" val="3810503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5E9CB223-F797-4A1C-857A-605BA035ACD8}" type="datetimeFigureOut">
              <a:rPr lang="nl-NL"/>
              <a:pPr>
                <a:defRPr/>
              </a:pPr>
              <a:t>17-06-20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2C69C0E-F756-4900-A801-0AA24F05C98F}" type="slidenum">
              <a:rPr lang="nl-NL" altLang="nl-NL"/>
              <a:pPr>
                <a:defRPr/>
              </a:pPr>
              <a:t>‹nr.›</a:t>
            </a:fld>
            <a:endParaRPr lang="nl-NL" altLang="nl-NL"/>
          </a:p>
        </p:txBody>
      </p:sp>
    </p:spTree>
    <p:extLst>
      <p:ext uri="{BB962C8B-B14F-4D97-AF65-F5344CB8AC3E}">
        <p14:creationId xmlns:p14="http://schemas.microsoft.com/office/powerpoint/2010/main" val="23150275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F1DB9F50-5983-4A75-B77A-A72BA8376ABB}"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5CA2A1D-F597-4B9E-BFFC-37466BC08BED}" type="slidenum">
              <a:rPr lang="nl-NL" altLang="nl-NL"/>
              <a:pPr>
                <a:defRPr/>
              </a:pPr>
              <a:t>‹nr.›</a:t>
            </a:fld>
            <a:endParaRPr lang="nl-NL" altLang="nl-NL"/>
          </a:p>
        </p:txBody>
      </p:sp>
    </p:spTree>
    <p:extLst>
      <p:ext uri="{BB962C8B-B14F-4D97-AF65-F5344CB8AC3E}">
        <p14:creationId xmlns:p14="http://schemas.microsoft.com/office/powerpoint/2010/main" val="214553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6310138D-E443-4E62-AC50-35C7A2F744B7}" type="datetimeFigureOut">
              <a:rPr lang="nl-NL"/>
              <a:pPr>
                <a:defRPr/>
              </a:pPr>
              <a:t>17-06-20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8D0B600-48E4-4419-A380-26F52E512FA8}" type="slidenum">
              <a:rPr lang="nl-NL" altLang="nl-NL"/>
              <a:pPr>
                <a:defRPr/>
              </a:pPr>
              <a:t>‹nr.›</a:t>
            </a:fld>
            <a:endParaRPr lang="nl-NL" altLang="nl-NL"/>
          </a:p>
        </p:txBody>
      </p:sp>
    </p:spTree>
    <p:extLst>
      <p:ext uri="{BB962C8B-B14F-4D97-AF65-F5344CB8AC3E}">
        <p14:creationId xmlns:p14="http://schemas.microsoft.com/office/powerpoint/2010/main" val="26020221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D0E989C4-4AF6-9F44-AEBE-0BFACF4694DD}"/>
              </a:ext>
            </a:extLst>
          </p:cNvPr>
          <p:cNvSpPr>
            <a:spLocks noGrp="1"/>
          </p:cNvSpPr>
          <p:nvPr>
            <p:ph type="dt" sz="half" idx="10"/>
          </p:nvPr>
        </p:nvSpPr>
        <p:spPr/>
        <p:txBody>
          <a:bodyPr/>
          <a:lstStyle>
            <a:lvl1pPr>
              <a:defRPr/>
            </a:lvl1pPr>
          </a:lstStyle>
          <a:p>
            <a:pPr>
              <a:defRPr/>
            </a:pPr>
            <a:fld id="{137DA1C3-A5DC-8742-BFF3-5DC4123A2310}" type="datetimeFigureOut">
              <a:rPr lang="nl-NL"/>
              <a:pPr>
                <a:defRPr/>
              </a:pPr>
              <a:t>17-06-20</a:t>
            </a:fld>
            <a:endParaRPr lang="nl-NL"/>
          </a:p>
        </p:txBody>
      </p:sp>
      <p:sp>
        <p:nvSpPr>
          <p:cNvPr id="5" name="Tijdelijke aanduiding voor voettekst 4">
            <a:extLst>
              <a:ext uri="{FF2B5EF4-FFF2-40B4-BE49-F238E27FC236}">
                <a16:creationId xmlns:a16="http://schemas.microsoft.com/office/drawing/2014/main" id="{D6173EC2-1BEA-F44F-BD39-1655E4771DD6}"/>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3D6DB04-B6A1-4745-A057-7E5CB39D24FF}"/>
              </a:ext>
            </a:extLst>
          </p:cNvPr>
          <p:cNvSpPr>
            <a:spLocks noGrp="1"/>
          </p:cNvSpPr>
          <p:nvPr>
            <p:ph type="sldNum" sz="quarter" idx="12"/>
          </p:nvPr>
        </p:nvSpPr>
        <p:spPr/>
        <p:txBody>
          <a:bodyPr/>
          <a:lstStyle>
            <a:lvl1pPr>
              <a:defRPr/>
            </a:lvl1pPr>
          </a:lstStyle>
          <a:p>
            <a:fld id="{82656DA9-DF53-FB4B-B2C9-BDB3C506495D}" type="slidenum">
              <a:rPr lang="nl-NL" altLang="nl-NL"/>
              <a:pPr/>
              <a:t>‹nr.›</a:t>
            </a:fld>
            <a:endParaRPr lang="nl-NL" altLang="nl-NL"/>
          </a:p>
        </p:txBody>
      </p:sp>
    </p:spTree>
    <p:extLst>
      <p:ext uri="{BB962C8B-B14F-4D97-AF65-F5344CB8AC3E}">
        <p14:creationId xmlns:p14="http://schemas.microsoft.com/office/powerpoint/2010/main" val="3425173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E69AD4-793C-4146-A3F4-5878BA153C1A}"/>
              </a:ext>
            </a:extLst>
          </p:cNvPr>
          <p:cNvSpPr>
            <a:spLocks noGrp="1"/>
          </p:cNvSpPr>
          <p:nvPr>
            <p:ph type="dt" sz="half" idx="10"/>
          </p:nvPr>
        </p:nvSpPr>
        <p:spPr/>
        <p:txBody>
          <a:bodyPr/>
          <a:lstStyle>
            <a:lvl1pPr>
              <a:defRPr/>
            </a:lvl1pPr>
          </a:lstStyle>
          <a:p>
            <a:pPr>
              <a:defRPr/>
            </a:pPr>
            <a:fld id="{8CBFA2F5-BB75-9F40-B2EA-3F1CE1EFDF01}" type="datetimeFigureOut">
              <a:rPr lang="nl-NL"/>
              <a:pPr>
                <a:defRPr/>
              </a:pPr>
              <a:t>17-06-20</a:t>
            </a:fld>
            <a:endParaRPr lang="nl-NL"/>
          </a:p>
        </p:txBody>
      </p:sp>
      <p:sp>
        <p:nvSpPr>
          <p:cNvPr id="5" name="Tijdelijke aanduiding voor voettekst 4">
            <a:extLst>
              <a:ext uri="{FF2B5EF4-FFF2-40B4-BE49-F238E27FC236}">
                <a16:creationId xmlns:a16="http://schemas.microsoft.com/office/drawing/2014/main" id="{F3E805B0-B8ED-324F-A3BF-2C0E934FF3A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02DE18C-00A9-9C48-85CD-EB94AD784E31}"/>
              </a:ext>
            </a:extLst>
          </p:cNvPr>
          <p:cNvSpPr>
            <a:spLocks noGrp="1"/>
          </p:cNvSpPr>
          <p:nvPr>
            <p:ph type="sldNum" sz="quarter" idx="12"/>
          </p:nvPr>
        </p:nvSpPr>
        <p:spPr/>
        <p:txBody>
          <a:bodyPr/>
          <a:lstStyle>
            <a:lvl1pPr>
              <a:defRPr/>
            </a:lvl1pPr>
          </a:lstStyle>
          <a:p>
            <a:fld id="{979492EF-3DCF-654C-AAD0-78A4C03622AA}" type="slidenum">
              <a:rPr lang="nl-NL" altLang="nl-NL"/>
              <a:pPr/>
              <a:t>‹nr.›</a:t>
            </a:fld>
            <a:endParaRPr lang="nl-NL" altLang="nl-NL"/>
          </a:p>
        </p:txBody>
      </p:sp>
    </p:spTree>
    <p:extLst>
      <p:ext uri="{BB962C8B-B14F-4D97-AF65-F5344CB8AC3E}">
        <p14:creationId xmlns:p14="http://schemas.microsoft.com/office/powerpoint/2010/main" val="22867640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6F29A7A1-B930-C142-9195-06FB7F6FFA75}"/>
              </a:ext>
            </a:extLst>
          </p:cNvPr>
          <p:cNvSpPr>
            <a:spLocks noGrp="1"/>
          </p:cNvSpPr>
          <p:nvPr>
            <p:ph type="dt" sz="half" idx="10"/>
          </p:nvPr>
        </p:nvSpPr>
        <p:spPr/>
        <p:txBody>
          <a:bodyPr/>
          <a:lstStyle>
            <a:lvl1pPr>
              <a:defRPr/>
            </a:lvl1pPr>
          </a:lstStyle>
          <a:p>
            <a:pPr>
              <a:defRPr/>
            </a:pPr>
            <a:fld id="{274E49EA-8D4B-7840-BDFB-22E42069D4E9}" type="datetimeFigureOut">
              <a:rPr lang="nl-NL"/>
              <a:pPr>
                <a:defRPr/>
              </a:pPr>
              <a:t>17-06-20</a:t>
            </a:fld>
            <a:endParaRPr lang="nl-NL"/>
          </a:p>
        </p:txBody>
      </p:sp>
      <p:sp>
        <p:nvSpPr>
          <p:cNvPr id="5" name="Tijdelijke aanduiding voor voettekst 4">
            <a:extLst>
              <a:ext uri="{FF2B5EF4-FFF2-40B4-BE49-F238E27FC236}">
                <a16:creationId xmlns:a16="http://schemas.microsoft.com/office/drawing/2014/main" id="{F8ACCDE3-DFE2-FE4B-9014-7A8E846D9F5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CED0A51-F881-B844-9996-8B8E6CB7207B}"/>
              </a:ext>
            </a:extLst>
          </p:cNvPr>
          <p:cNvSpPr>
            <a:spLocks noGrp="1"/>
          </p:cNvSpPr>
          <p:nvPr>
            <p:ph type="sldNum" sz="quarter" idx="12"/>
          </p:nvPr>
        </p:nvSpPr>
        <p:spPr/>
        <p:txBody>
          <a:bodyPr/>
          <a:lstStyle>
            <a:lvl1pPr>
              <a:defRPr/>
            </a:lvl1pPr>
          </a:lstStyle>
          <a:p>
            <a:fld id="{59271D7B-69DA-104F-A182-104DD9A7D9FD}" type="slidenum">
              <a:rPr lang="nl-NL" altLang="nl-NL"/>
              <a:pPr/>
              <a:t>‹nr.›</a:t>
            </a:fld>
            <a:endParaRPr lang="nl-NL" altLang="nl-NL"/>
          </a:p>
        </p:txBody>
      </p:sp>
    </p:spTree>
    <p:extLst>
      <p:ext uri="{BB962C8B-B14F-4D97-AF65-F5344CB8AC3E}">
        <p14:creationId xmlns:p14="http://schemas.microsoft.com/office/powerpoint/2010/main" val="186459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09B92143-A920-824E-8116-23D6F0F778FA}"/>
              </a:ext>
            </a:extLst>
          </p:cNvPr>
          <p:cNvSpPr>
            <a:spLocks noGrp="1"/>
          </p:cNvSpPr>
          <p:nvPr>
            <p:ph type="dt" sz="half" idx="10"/>
          </p:nvPr>
        </p:nvSpPr>
        <p:spPr/>
        <p:txBody>
          <a:bodyPr/>
          <a:lstStyle>
            <a:lvl1pPr>
              <a:defRPr/>
            </a:lvl1pPr>
          </a:lstStyle>
          <a:p>
            <a:pPr>
              <a:defRPr/>
            </a:pPr>
            <a:fld id="{5BF235F4-B26E-F14F-8480-AD9435DE93E5}" type="datetimeFigureOut">
              <a:rPr lang="nl-NL"/>
              <a:pPr>
                <a:defRPr/>
              </a:pPr>
              <a:t>17-06-20</a:t>
            </a:fld>
            <a:endParaRPr lang="nl-NL"/>
          </a:p>
        </p:txBody>
      </p:sp>
      <p:sp>
        <p:nvSpPr>
          <p:cNvPr id="6" name="Tijdelijke aanduiding voor voettekst 4">
            <a:extLst>
              <a:ext uri="{FF2B5EF4-FFF2-40B4-BE49-F238E27FC236}">
                <a16:creationId xmlns:a16="http://schemas.microsoft.com/office/drawing/2014/main" id="{57AB671A-DA3C-844C-9CBE-E1242B49464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E9FF3BF8-273B-4644-A2B5-028B768B0189}"/>
              </a:ext>
            </a:extLst>
          </p:cNvPr>
          <p:cNvSpPr>
            <a:spLocks noGrp="1"/>
          </p:cNvSpPr>
          <p:nvPr>
            <p:ph type="sldNum" sz="quarter" idx="12"/>
          </p:nvPr>
        </p:nvSpPr>
        <p:spPr/>
        <p:txBody>
          <a:bodyPr/>
          <a:lstStyle>
            <a:lvl1pPr>
              <a:defRPr/>
            </a:lvl1pPr>
          </a:lstStyle>
          <a:p>
            <a:fld id="{E1FACD3A-C7AA-E245-939E-D76EDD1C0D2F}" type="slidenum">
              <a:rPr lang="nl-NL" altLang="nl-NL"/>
              <a:pPr/>
              <a:t>‹nr.›</a:t>
            </a:fld>
            <a:endParaRPr lang="nl-NL" altLang="nl-NL"/>
          </a:p>
        </p:txBody>
      </p:sp>
    </p:spTree>
    <p:extLst>
      <p:ext uri="{BB962C8B-B14F-4D97-AF65-F5344CB8AC3E}">
        <p14:creationId xmlns:p14="http://schemas.microsoft.com/office/powerpoint/2010/main" val="40052965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ED98C79-C6BE-134B-B22A-28605BD32512}"/>
              </a:ext>
            </a:extLst>
          </p:cNvPr>
          <p:cNvSpPr>
            <a:spLocks noGrp="1"/>
          </p:cNvSpPr>
          <p:nvPr>
            <p:ph type="dt" sz="half" idx="10"/>
          </p:nvPr>
        </p:nvSpPr>
        <p:spPr/>
        <p:txBody>
          <a:bodyPr/>
          <a:lstStyle>
            <a:lvl1pPr>
              <a:defRPr/>
            </a:lvl1pPr>
          </a:lstStyle>
          <a:p>
            <a:pPr>
              <a:defRPr/>
            </a:pPr>
            <a:fld id="{DBDFC032-A18B-784A-939D-AAC6793D7B9C}" type="datetimeFigureOut">
              <a:rPr lang="nl-NL"/>
              <a:pPr>
                <a:defRPr/>
              </a:pPr>
              <a:t>17-06-20</a:t>
            </a:fld>
            <a:endParaRPr lang="nl-NL"/>
          </a:p>
        </p:txBody>
      </p:sp>
      <p:sp>
        <p:nvSpPr>
          <p:cNvPr id="8" name="Tijdelijke aanduiding voor voettekst 4">
            <a:extLst>
              <a:ext uri="{FF2B5EF4-FFF2-40B4-BE49-F238E27FC236}">
                <a16:creationId xmlns:a16="http://schemas.microsoft.com/office/drawing/2014/main" id="{AEC78173-98C4-A644-B6A7-5C02F4788ED7}"/>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A6BB0701-62CA-9246-AED0-18A426107B73}"/>
              </a:ext>
            </a:extLst>
          </p:cNvPr>
          <p:cNvSpPr>
            <a:spLocks noGrp="1"/>
          </p:cNvSpPr>
          <p:nvPr>
            <p:ph type="sldNum" sz="quarter" idx="12"/>
          </p:nvPr>
        </p:nvSpPr>
        <p:spPr/>
        <p:txBody>
          <a:bodyPr/>
          <a:lstStyle>
            <a:lvl1pPr>
              <a:defRPr/>
            </a:lvl1pPr>
          </a:lstStyle>
          <a:p>
            <a:fld id="{3044520B-AC17-AF47-B0A2-04027A833AA4}" type="slidenum">
              <a:rPr lang="nl-NL" altLang="nl-NL"/>
              <a:pPr/>
              <a:t>‹nr.›</a:t>
            </a:fld>
            <a:endParaRPr lang="nl-NL" altLang="nl-NL"/>
          </a:p>
        </p:txBody>
      </p:sp>
    </p:spTree>
    <p:extLst>
      <p:ext uri="{BB962C8B-B14F-4D97-AF65-F5344CB8AC3E}">
        <p14:creationId xmlns:p14="http://schemas.microsoft.com/office/powerpoint/2010/main" val="12141970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308F0944-F0D3-D140-80A1-349C38A96B1A}"/>
              </a:ext>
            </a:extLst>
          </p:cNvPr>
          <p:cNvSpPr>
            <a:spLocks noGrp="1"/>
          </p:cNvSpPr>
          <p:nvPr>
            <p:ph type="dt" sz="half" idx="10"/>
          </p:nvPr>
        </p:nvSpPr>
        <p:spPr/>
        <p:txBody>
          <a:bodyPr/>
          <a:lstStyle>
            <a:lvl1pPr>
              <a:defRPr/>
            </a:lvl1pPr>
          </a:lstStyle>
          <a:p>
            <a:pPr>
              <a:defRPr/>
            </a:pPr>
            <a:fld id="{23F7E42F-70E6-0149-81B9-5D8D901C9B41}" type="datetimeFigureOut">
              <a:rPr lang="nl-NL"/>
              <a:pPr>
                <a:defRPr/>
              </a:pPr>
              <a:t>17-06-20</a:t>
            </a:fld>
            <a:endParaRPr lang="nl-NL"/>
          </a:p>
        </p:txBody>
      </p:sp>
      <p:sp>
        <p:nvSpPr>
          <p:cNvPr id="4" name="Tijdelijke aanduiding voor voettekst 4">
            <a:extLst>
              <a:ext uri="{FF2B5EF4-FFF2-40B4-BE49-F238E27FC236}">
                <a16:creationId xmlns:a16="http://schemas.microsoft.com/office/drawing/2014/main" id="{1E1F7F0E-E82E-9A40-B049-3793B2D52925}"/>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544B7184-F488-2546-AEDD-9934142F7B5A}"/>
              </a:ext>
            </a:extLst>
          </p:cNvPr>
          <p:cNvSpPr>
            <a:spLocks noGrp="1"/>
          </p:cNvSpPr>
          <p:nvPr>
            <p:ph type="sldNum" sz="quarter" idx="12"/>
          </p:nvPr>
        </p:nvSpPr>
        <p:spPr/>
        <p:txBody>
          <a:bodyPr/>
          <a:lstStyle>
            <a:lvl1pPr>
              <a:defRPr/>
            </a:lvl1pPr>
          </a:lstStyle>
          <a:p>
            <a:fld id="{28F1AF65-AE6C-8847-B08D-AE94AA0093D1}" type="slidenum">
              <a:rPr lang="nl-NL" altLang="nl-NL"/>
              <a:pPr/>
              <a:t>‹nr.›</a:t>
            </a:fld>
            <a:endParaRPr lang="nl-NL" altLang="nl-NL"/>
          </a:p>
        </p:txBody>
      </p:sp>
    </p:spTree>
    <p:extLst>
      <p:ext uri="{BB962C8B-B14F-4D97-AF65-F5344CB8AC3E}">
        <p14:creationId xmlns:p14="http://schemas.microsoft.com/office/powerpoint/2010/main" val="230581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3314"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3315"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877F069-E467-4BF9-B0DA-F51E13E0E3D5}" type="datetimeFigureOut">
              <a:rPr lang="nl-NL"/>
              <a:pPr>
                <a:defRPr/>
              </a:pPr>
              <a:t>17-06-20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C730B41-8485-4896-8F11-19FB1FB719B8}" type="slidenum">
              <a:rPr lang="nl-NL"/>
              <a:pPr>
                <a:defRPr/>
              </a:pPr>
              <a:t>‹nr.›</a:t>
            </a:fld>
            <a:endParaRPr lang="nl-NL"/>
          </a:p>
        </p:txBody>
      </p:sp>
    </p:spTree>
    <p:extLst>
      <p:ext uri="{BB962C8B-B14F-4D97-AF65-F5344CB8AC3E}">
        <p14:creationId xmlns:p14="http://schemas.microsoft.com/office/powerpoint/2010/main" val="31978299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fontAlgn="base">
              <a:spcBef>
                <a:spcPct val="0"/>
              </a:spcBef>
              <a:spcAft>
                <a:spcPct val="0"/>
              </a:spcAft>
            </a:pPr>
            <a:endParaRPr lang="nl-NL" altLang="nl-NL">
              <a:solidFill>
                <a:srgbClr val="000000"/>
              </a:solidFill>
              <a:ea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fontAlgn="base">
              <a:spcBef>
                <a:spcPct val="0"/>
              </a:spcBef>
              <a:spcAft>
                <a:spcPct val="0"/>
              </a:spcAft>
            </a:pPr>
            <a:endParaRPr lang="nl-NL" altLang="nl-NL">
              <a:solidFill>
                <a:srgbClr val="000000"/>
              </a:solidFill>
              <a:ea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fontAlgn="base">
              <a:spcBef>
                <a:spcPct val="0"/>
              </a:spcBef>
              <a:spcAft>
                <a:spcPct val="0"/>
              </a:spcAft>
            </a:pPr>
            <a:fld id="{B4B93D7C-CA72-0243-AD0E-0727FF309D7C}" type="slidenum">
              <a:rPr lang="nl-NL" altLang="nl-NL" smtClean="0">
                <a:solidFill>
                  <a:srgbClr val="000000"/>
                </a:solidFill>
                <a:ea typeface="Arial" charset="0"/>
              </a:rPr>
              <a:pPr fontAlgn="base">
                <a:spcBef>
                  <a:spcPct val="0"/>
                </a:spcBef>
                <a:spcAft>
                  <a:spcPct val="0"/>
                </a:spcAft>
              </a:pPr>
              <a:t>‹nr.›</a:t>
            </a:fld>
            <a:endParaRPr lang="nl-NL" altLang="nl-NL">
              <a:solidFill>
                <a:srgbClr val="000000"/>
              </a:solidFill>
              <a:ea typeface="Arial" charset="0"/>
            </a:endParaRPr>
          </a:p>
        </p:txBody>
      </p:sp>
    </p:spTree>
    <p:extLst>
      <p:ext uri="{BB962C8B-B14F-4D97-AF65-F5344CB8AC3E}">
        <p14:creationId xmlns:p14="http://schemas.microsoft.com/office/powerpoint/2010/main" val="281448157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3041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defRPr>
            </a:lvl1pPr>
          </a:lstStyle>
          <a:p>
            <a:pPr>
              <a:defRPr/>
            </a:pPr>
            <a:endParaRPr lang="nl-NL"/>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defRPr>
            </a:lvl1pPr>
          </a:lstStyle>
          <a:p>
            <a:pPr>
              <a:defRPr/>
            </a:pPr>
            <a:endParaRPr lang="nl-NL"/>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defRPr>
            </a:lvl1pPr>
          </a:lstStyle>
          <a:p>
            <a:pPr>
              <a:defRPr/>
            </a:pPr>
            <a:fld id="{7B7AF5C2-DE36-4ED6-9BE0-EFF96D1CBA80}" type="slidenum">
              <a:rPr lang="nl-NL"/>
              <a:pPr>
                <a:defRPr/>
              </a:pPr>
              <a:t>‹nr.›</a:t>
            </a:fld>
            <a:endParaRPr lang="nl-NL"/>
          </a:p>
        </p:txBody>
      </p:sp>
    </p:spTree>
    <p:extLst>
      <p:ext uri="{BB962C8B-B14F-4D97-AF65-F5344CB8AC3E}">
        <p14:creationId xmlns:p14="http://schemas.microsoft.com/office/powerpoint/2010/main" val="219126137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41EAB9-29E5-674A-BB24-A287C4F1FE4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F2511FCA-208A-EE4D-851C-E03B355AA48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109C63FE-1A80-A445-8C4D-ADDF1AAD633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nl-NL" altLang="nl-NL"/>
          </a:p>
        </p:txBody>
      </p:sp>
      <p:sp>
        <p:nvSpPr>
          <p:cNvPr id="1029" name="Rectangle 5">
            <a:extLst>
              <a:ext uri="{FF2B5EF4-FFF2-40B4-BE49-F238E27FC236}">
                <a16:creationId xmlns:a16="http://schemas.microsoft.com/office/drawing/2014/main" id="{6886EA4B-28C7-204C-B97F-9BB3205031D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nl-NL" altLang="nl-NL"/>
          </a:p>
        </p:txBody>
      </p:sp>
      <p:sp>
        <p:nvSpPr>
          <p:cNvPr id="1030" name="Rectangle 6">
            <a:extLst>
              <a:ext uri="{FF2B5EF4-FFF2-40B4-BE49-F238E27FC236}">
                <a16:creationId xmlns:a16="http://schemas.microsoft.com/office/drawing/2014/main" id="{31BF3B9E-856B-B946-8FE6-59E80B7179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9E2C31EB-B998-F94D-80A2-340EF906EA52}" type="slidenum">
              <a:rPr lang="nl-NL" altLang="nl-NL"/>
              <a:pPr/>
              <a:t>‹nr.›</a:t>
            </a:fld>
            <a:endParaRPr lang="nl-NL" altLang="nl-NL"/>
          </a:p>
        </p:txBody>
      </p:sp>
    </p:spTree>
    <p:extLst>
      <p:ext uri="{BB962C8B-B14F-4D97-AF65-F5344CB8AC3E}">
        <p14:creationId xmlns:p14="http://schemas.microsoft.com/office/powerpoint/2010/main" val="131046647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ED2F1D37-20D7-4186-8824-878007EF53CF}" type="slidenum">
              <a:rPr lang="nl-NL" altLang="nl-NL"/>
              <a:pPr fontAlgn="base">
                <a:spcBef>
                  <a:spcPct val="0"/>
                </a:spcBef>
                <a:spcAft>
                  <a:spcPct val="0"/>
                </a:spcAft>
                <a:defRPr/>
              </a:pPr>
              <a:t>‹nr.›</a:t>
            </a:fld>
            <a:endParaRPr lang="nl-NL" altLang="nl-NL"/>
          </a:p>
        </p:txBody>
      </p:sp>
    </p:spTree>
    <p:extLst>
      <p:ext uri="{BB962C8B-B14F-4D97-AF65-F5344CB8AC3E}">
        <p14:creationId xmlns:p14="http://schemas.microsoft.com/office/powerpoint/2010/main" val="244436005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614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614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36B005B-6458-46D8-9B19-14082BDC9B6E}" type="datetimeFigureOut">
              <a:rPr lang="nl-NL"/>
              <a:pPr>
                <a:defRPr/>
              </a:pPr>
              <a:t>17-06-20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B45E3B8-51AF-43D7-886B-9D78956F5DE3}" type="slidenum">
              <a:rPr lang="nl-NL"/>
              <a:pPr>
                <a:defRPr/>
              </a:pPr>
              <a:t>‹nr.›</a:t>
            </a:fld>
            <a:endParaRPr lang="nl-NL"/>
          </a:p>
        </p:txBody>
      </p:sp>
    </p:spTree>
    <p:extLst>
      <p:ext uri="{BB962C8B-B14F-4D97-AF65-F5344CB8AC3E}">
        <p14:creationId xmlns:p14="http://schemas.microsoft.com/office/powerpoint/2010/main" val="324070314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3314"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3315"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512B0EB2-A16D-4AD0-9D89-69FEBD36FF90}" type="datetimeFigureOut">
              <a:rPr lang="nl-NL"/>
              <a:pPr>
                <a:defRPr/>
              </a:pPr>
              <a:t>17-06-20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E83877AE-C94E-464A-94C0-95DAD078498C}" type="slidenum">
              <a:rPr lang="nl-NL"/>
              <a:pPr>
                <a:defRPr/>
              </a:pPr>
              <a:t>‹nr.›</a:t>
            </a:fld>
            <a:endParaRPr lang="nl-NL"/>
          </a:p>
        </p:txBody>
      </p:sp>
    </p:spTree>
    <p:extLst>
      <p:ext uri="{BB962C8B-B14F-4D97-AF65-F5344CB8AC3E}">
        <p14:creationId xmlns:p14="http://schemas.microsoft.com/office/powerpoint/2010/main" val="2781515520"/>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433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433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pPr>
            <a:fld id="{4C9716D1-C846-43DC-9123-19957823AAA6}" type="datetimeFigureOut">
              <a:rPr lang="nl-NL" altLang="nl-NL" smtClean="0">
                <a:cs typeface="Arial" panose="020B0604020202020204" pitchFamily="34" charset="0"/>
              </a:rPr>
              <a:pPr fontAlgn="base">
                <a:spcBef>
                  <a:spcPct val="0"/>
                </a:spcBef>
                <a:spcAft>
                  <a:spcPct val="0"/>
                </a:spcAft>
              </a:pPr>
              <a:t>17-06-20</a:t>
            </a:fld>
            <a:endParaRPr lang="nl-NL" altLang="nl-NL">
              <a:cs typeface="Arial" panose="020B0604020202020204" pitchFamily="34"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pPr>
            <a:endParaRPr lang="nl-NL" altLang="nl-NL">
              <a:cs typeface="Arial" panose="020B0604020202020204" pitchFamily="34"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3E1EDC97-93F6-4804-9026-3F5A26E059E5}" type="slidenum">
              <a:rPr lang="nl-NL" altLang="nl-NL" smtClean="0">
                <a:cs typeface="Arial" panose="020B0604020202020204" pitchFamily="34" charset="0"/>
              </a:rPr>
              <a:pPr fontAlgn="base">
                <a:spcBef>
                  <a:spcPct val="0"/>
                </a:spcBef>
                <a:spcAft>
                  <a:spcPct val="0"/>
                </a:spcAft>
              </a:pPr>
              <a:t>‹nr.›</a:t>
            </a:fld>
            <a:endParaRPr lang="nl-NL" altLang="nl-NL">
              <a:cs typeface="Arial" panose="020B0604020202020204" pitchFamily="34" charset="0"/>
            </a:endParaRPr>
          </a:p>
        </p:txBody>
      </p:sp>
    </p:spTree>
    <p:extLst>
      <p:ext uri="{BB962C8B-B14F-4D97-AF65-F5344CB8AC3E}">
        <p14:creationId xmlns:p14="http://schemas.microsoft.com/office/powerpoint/2010/main" val="267547624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0" name="Tijdelijke aanduiding voor titel 1">
            <a:extLst>
              <a:ext uri="{FF2B5EF4-FFF2-40B4-BE49-F238E27FC236}">
                <a16:creationId xmlns:a16="http://schemas.microsoft.com/office/drawing/2014/main" id="{51E7C17F-9E10-D24A-B2E0-1761B18D43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2291" name="Tijdelijke aanduiding voor tekst 2">
            <a:extLst>
              <a:ext uri="{FF2B5EF4-FFF2-40B4-BE49-F238E27FC236}">
                <a16:creationId xmlns:a16="http://schemas.microsoft.com/office/drawing/2014/main" id="{D5A7F214-3EBC-AE4F-A65C-F18D89B59D4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91F6CAB6-3537-4247-86F0-8EF16DD5595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Arial" pitchFamily="34" charset="0"/>
              </a:defRPr>
            </a:lvl1pPr>
          </a:lstStyle>
          <a:p>
            <a:pPr>
              <a:defRPr/>
            </a:pPr>
            <a:endParaRPr lang="nl-NL"/>
          </a:p>
        </p:txBody>
      </p:sp>
      <p:sp>
        <p:nvSpPr>
          <p:cNvPr id="5" name="Tijdelijke aanduiding voor voettekst 4">
            <a:extLst>
              <a:ext uri="{FF2B5EF4-FFF2-40B4-BE49-F238E27FC236}">
                <a16:creationId xmlns:a16="http://schemas.microsoft.com/office/drawing/2014/main" id="{0E7D2CB7-C87B-7042-9572-ACF21EE701E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Arial" pitchFamily="34" charset="0"/>
              </a:defRPr>
            </a:lvl1pPr>
          </a:lstStyle>
          <a:p>
            <a:pPr>
              <a:defRPr/>
            </a:pPr>
            <a:endParaRPr lang="nl-NL"/>
          </a:p>
        </p:txBody>
      </p:sp>
      <p:sp>
        <p:nvSpPr>
          <p:cNvPr id="6" name="Tijdelijke aanduiding voor dianummer 5">
            <a:extLst>
              <a:ext uri="{FF2B5EF4-FFF2-40B4-BE49-F238E27FC236}">
                <a16:creationId xmlns:a16="http://schemas.microsoft.com/office/drawing/2014/main" id="{59980D84-790E-9C46-8F16-03CA886448E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45B0DD56-D90C-8D4B-9BAB-4B6DC34E2CD4}" type="slidenum">
              <a:rPr lang="nl-NL" altLang="nl-NL"/>
              <a:pPr/>
              <a:t>‹nr.›</a:t>
            </a:fld>
            <a:endParaRPr lang="nl-NL" altLang="nl-NL"/>
          </a:p>
        </p:txBody>
      </p:sp>
    </p:spTree>
    <p:extLst>
      <p:ext uri="{BB962C8B-B14F-4D97-AF65-F5344CB8AC3E}">
        <p14:creationId xmlns:p14="http://schemas.microsoft.com/office/powerpoint/2010/main" val="1978192187"/>
      </p:ext>
    </p:extLst>
  </p:cSld>
  <p:clrMap bg1="dk2" tx1="lt1" bg2="dk1"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5F7B4A3A-96D2-4CDF-992F-DBAE9CF69E47}" type="slidenum">
              <a:rPr lang="nl-NL"/>
              <a:pPr fontAlgn="base">
                <a:spcBef>
                  <a:spcPct val="0"/>
                </a:spcBef>
                <a:spcAft>
                  <a:spcPct val="0"/>
                </a:spcAft>
                <a:defRPr/>
              </a:pPr>
              <a:t>‹nr.›</a:t>
            </a:fld>
            <a:endParaRPr lang="nl-NL"/>
          </a:p>
        </p:txBody>
      </p:sp>
    </p:spTree>
    <p:extLst>
      <p:ext uri="{BB962C8B-B14F-4D97-AF65-F5344CB8AC3E}">
        <p14:creationId xmlns:p14="http://schemas.microsoft.com/office/powerpoint/2010/main" val="22884201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409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cs typeface="+mn-cs"/>
              </a:defRPr>
            </a:lvl1pPr>
          </a:lstStyle>
          <a:p>
            <a:pPr>
              <a:defRPr/>
            </a:pPr>
            <a:fld id="{2A5743E4-9475-4A42-B63B-70D69955D23E}" type="datetimeFigureOut">
              <a:rPr lang="nl-NL"/>
              <a:pPr>
                <a:defRPr/>
              </a:pPr>
              <a:t>17-06-20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tint val="75000"/>
                  </a:prstClr>
                </a:solidFill>
                <a:latin typeface="+mn-lt"/>
                <a:cs typeface="+mn-cs"/>
              </a:defRPr>
            </a:lvl1pPr>
          </a:lstStyle>
          <a:p>
            <a:pPr>
              <a:defRPr/>
            </a:pPr>
            <a:fld id="{35F15F58-BB83-4DE6-B4B1-437189F545FD}" type="slidenum">
              <a:rPr lang="nl-NL"/>
              <a:pPr>
                <a:defRPr/>
              </a:pPr>
              <a:t>‹nr.›</a:t>
            </a:fld>
            <a:endParaRPr lang="nl-NL"/>
          </a:p>
        </p:txBody>
      </p:sp>
    </p:spTree>
    <p:extLst>
      <p:ext uri="{BB962C8B-B14F-4D97-AF65-F5344CB8AC3E}">
        <p14:creationId xmlns:p14="http://schemas.microsoft.com/office/powerpoint/2010/main" val="2982909489"/>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BF634C1D-6F03-4ED2-AB0B-F0A2AA897980}" type="slidenum">
              <a:rPr lang="nl-NL" altLang="nl-NL" smtClean="0">
                <a:solidFill>
                  <a:srgbClr val="000000"/>
                </a:solidFill>
              </a:rPr>
              <a:pPr fontAlgn="base">
                <a:spcBef>
                  <a:spcPct val="0"/>
                </a:spcBef>
                <a:spcAft>
                  <a:spcPct val="0"/>
                </a:spcAft>
              </a:pPr>
              <a:t>‹nr.›</a:t>
            </a:fld>
            <a:endParaRPr lang="nl-NL" altLang="nl-NL">
              <a:solidFill>
                <a:srgbClr val="000000"/>
              </a:solidFill>
            </a:endParaRPr>
          </a:p>
        </p:txBody>
      </p:sp>
    </p:spTree>
    <p:extLst>
      <p:ext uri="{BB962C8B-B14F-4D97-AF65-F5344CB8AC3E}">
        <p14:creationId xmlns:p14="http://schemas.microsoft.com/office/powerpoint/2010/main" val="12512537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399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CA94FFFB-7784-4D90-A90E-B89F71123F0A}" type="slidenum">
              <a:rPr lang="nl-NL" altLang="nl-NL" smtClean="0"/>
              <a:pPr fontAlgn="base">
                <a:spcBef>
                  <a:spcPct val="0"/>
                </a:spcBef>
                <a:spcAft>
                  <a:spcPct val="0"/>
                </a:spcAft>
              </a:pPr>
              <a:t>‹nr.›</a:t>
            </a:fld>
            <a:endParaRPr lang="nl-NL" altLang="nl-NL"/>
          </a:p>
        </p:txBody>
      </p:sp>
    </p:spTree>
    <p:extLst>
      <p:ext uri="{BB962C8B-B14F-4D97-AF65-F5344CB8AC3E}">
        <p14:creationId xmlns:p14="http://schemas.microsoft.com/office/powerpoint/2010/main" val="407036304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8195"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5C665301-DD49-4F98-81CA-75F02B1DAB6B}" type="datetimeFigureOut">
              <a:rPr lang="nl-NL"/>
              <a:pPr>
                <a:defRPr/>
              </a:pPr>
              <a:t>17-06-20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C36EBA3-528B-4B03-802F-C72AE82D0840}" type="slidenum">
              <a:rPr lang="nl-NL"/>
              <a:pPr>
                <a:defRPr/>
              </a:pPr>
              <a:t>‹nr.›</a:t>
            </a:fld>
            <a:endParaRPr lang="nl-NL"/>
          </a:p>
        </p:txBody>
      </p:sp>
    </p:spTree>
    <p:extLst>
      <p:ext uri="{BB962C8B-B14F-4D97-AF65-F5344CB8AC3E}">
        <p14:creationId xmlns:p14="http://schemas.microsoft.com/office/powerpoint/2010/main" val="4197214367"/>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433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433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fontAlgn="base">
              <a:spcBef>
                <a:spcPct val="0"/>
              </a:spcBef>
              <a:spcAft>
                <a:spcPct val="0"/>
              </a:spcAft>
            </a:pPr>
            <a:fld id="{BBEF667E-6B40-F14A-841D-66949AA9C9F0}" type="datetimeFigureOut">
              <a:rPr lang="nl-NL" altLang="nl-NL" smtClean="0">
                <a:ea typeface="Arial" charset="0"/>
                <a:cs typeface="Arial" charset="0"/>
              </a:rPr>
              <a:pPr fontAlgn="base">
                <a:spcBef>
                  <a:spcPct val="0"/>
                </a:spcBef>
                <a:spcAft>
                  <a:spcPct val="0"/>
                </a:spcAft>
              </a:pPr>
              <a:t>17-06-20</a:t>
            </a:fld>
            <a:endParaRPr lang="nl-NL" altLang="nl-NL">
              <a:ea typeface="Arial" charset="0"/>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fontAlgn="base">
              <a:spcBef>
                <a:spcPct val="0"/>
              </a:spcBef>
              <a:spcAft>
                <a:spcPct val="0"/>
              </a:spcAft>
            </a:pPr>
            <a:endParaRPr lang="nl-NL" altLang="nl-NL">
              <a:ea typeface="Arial" charset="0"/>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fontAlgn="base">
              <a:spcBef>
                <a:spcPct val="0"/>
              </a:spcBef>
              <a:spcAft>
                <a:spcPct val="0"/>
              </a:spcAft>
            </a:pPr>
            <a:fld id="{B2842631-66B6-924B-A015-C8097C9C7B5E}" type="slidenum">
              <a:rPr lang="nl-NL" altLang="nl-NL" smtClean="0">
                <a:ea typeface="Arial" charset="0"/>
                <a:cs typeface="Arial" charset="0"/>
              </a:rPr>
              <a:pPr fontAlgn="base">
                <a:spcBef>
                  <a:spcPct val="0"/>
                </a:spcBef>
                <a:spcAft>
                  <a:spcPct val="0"/>
                </a:spcAft>
              </a:pPr>
              <a:t>‹nr.›</a:t>
            </a:fld>
            <a:endParaRPr lang="nl-NL" altLang="nl-NL">
              <a:ea typeface="Arial" charset="0"/>
              <a:cs typeface="Arial" charset="0"/>
            </a:endParaRPr>
          </a:p>
        </p:txBody>
      </p:sp>
    </p:spTree>
    <p:extLst>
      <p:ext uri="{BB962C8B-B14F-4D97-AF65-F5344CB8AC3E}">
        <p14:creationId xmlns:p14="http://schemas.microsoft.com/office/powerpoint/2010/main" val="272566311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081D0"/>
        </a:solidFill>
        <a:effectLst/>
      </p:bgPr>
    </p:bg>
    <p:spTree>
      <p:nvGrpSpPr>
        <p:cNvPr id="1" name=""/>
        <p:cNvGrpSpPr/>
        <p:nvPr/>
      </p:nvGrpSpPr>
      <p:grpSpPr>
        <a:xfrm>
          <a:off x="0" y="0"/>
          <a:ext cx="0" cy="0"/>
          <a:chOff x="0" y="0"/>
          <a:chExt cx="0" cy="0"/>
        </a:xfrm>
      </p:grpSpPr>
      <p:sp>
        <p:nvSpPr>
          <p:cNvPr id="717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7171" name="Tijdelijke aanduiding voor tekst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white">
                    <a:tint val="75000"/>
                  </a:prstClr>
                </a:solidFill>
                <a:latin typeface="+mn-lt"/>
                <a:cs typeface="+mn-cs"/>
              </a:defRPr>
            </a:lvl1pPr>
          </a:lstStyle>
          <a:p>
            <a:pPr>
              <a:defRPr/>
            </a:pPr>
            <a:fld id="{D76E62C3-F17E-4A3D-96FB-BD98B3FF7CCB}" type="datetimeFigureOut">
              <a:rPr lang="nl-NL"/>
              <a:pPr>
                <a:defRPr/>
              </a:pPr>
              <a:t>17-06-20</a:t>
            </a:fld>
            <a:endParaRPr lang="nl-NL"/>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white">
                    <a:tint val="75000"/>
                  </a:prst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FFFFFF"/>
                </a:solidFill>
              </a:defRPr>
            </a:lvl1pPr>
          </a:lstStyle>
          <a:p>
            <a:pPr fontAlgn="base">
              <a:spcBef>
                <a:spcPct val="0"/>
              </a:spcBef>
              <a:spcAft>
                <a:spcPct val="0"/>
              </a:spcAft>
              <a:defRPr/>
            </a:pPr>
            <a:fld id="{0D8C1226-C247-41CE-ACA5-6B9015A6779F}" type="slidenum">
              <a:rPr lang="nl-NL" altLang="nl-NL">
                <a:cs typeface="Arial" panose="020B0604020202020204" pitchFamily="34" charset="0"/>
              </a:rPr>
              <a:pPr fontAlgn="base">
                <a:spcBef>
                  <a:spcPct val="0"/>
                </a:spcBef>
                <a:spcAft>
                  <a:spcPct val="0"/>
                </a:spcAft>
                <a:defRPr/>
              </a:pPr>
              <a:t>‹nr.›</a:t>
            </a:fld>
            <a:endParaRPr lang="nl-NL" altLang="nl-NL">
              <a:cs typeface="Arial" panose="020B0604020202020204" pitchFamily="34" charset="0"/>
            </a:endParaRPr>
          </a:p>
        </p:txBody>
      </p:sp>
    </p:spTree>
    <p:extLst>
      <p:ext uri="{BB962C8B-B14F-4D97-AF65-F5344CB8AC3E}">
        <p14:creationId xmlns:p14="http://schemas.microsoft.com/office/powerpoint/2010/main" val="2103589113"/>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86474689-C14B-A949-BCF1-BBB84E3596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9A48D7B1-B211-404C-8A9C-276D12CEACB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6E4251D8-9180-CD46-AE4A-C6AFB0A674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8D63992-6D97-AD44-8A04-9EF6E3E13DFB}" type="datetimeFigureOut">
              <a:rPr lang="nl-NL"/>
              <a:pPr>
                <a:defRPr/>
              </a:pPr>
              <a:t>17-06-20</a:t>
            </a:fld>
            <a:endParaRPr lang="nl-NL"/>
          </a:p>
        </p:txBody>
      </p:sp>
      <p:sp>
        <p:nvSpPr>
          <p:cNvPr id="5" name="Tijdelijke aanduiding voor voettekst 4">
            <a:extLst>
              <a:ext uri="{FF2B5EF4-FFF2-40B4-BE49-F238E27FC236}">
                <a16:creationId xmlns:a16="http://schemas.microsoft.com/office/drawing/2014/main" id="{060AD64A-8733-CD43-BFA7-79E54939C3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53AEA3B3-C340-3543-BC09-2AA3B026BEA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56B4725-4839-374A-8C51-BF56D0D73D27}" type="slidenum">
              <a:rPr lang="nl-NL" altLang="nl-NL"/>
              <a:pPr/>
              <a:t>‹nr.›</a:t>
            </a:fld>
            <a:endParaRPr lang="nl-NL" altLang="nl-NL"/>
          </a:p>
        </p:txBody>
      </p:sp>
    </p:spTree>
    <p:extLst>
      <p:ext uri="{BB962C8B-B14F-4D97-AF65-F5344CB8AC3E}">
        <p14:creationId xmlns:p14="http://schemas.microsoft.com/office/powerpoint/2010/main" val="393492282"/>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nl.wikipedia.org/wiki/Salsa_(dans)" TargetMode="External"/><Relationship Id="rId2" Type="http://schemas.openxmlformats.org/officeDocument/2006/relationships/hyperlink" Target="http://images.google.nl/imgres?imgurl=http://media.arstechnica.com/journals/science.media/sudoku.gif&amp;imgrefurl=http://arstechnica.com/science/news/2007/06/when-sudoku-and-mathematics-intersect.ars&amp;usg=__jMDyPzwkXUBIvnsMGDXXVB8lDXo=&amp;h=300&amp;w=300&amp;sz=5&amp;hl=nl&amp;start=6&amp;tbnid=YH7iSX_Hp2FbkM:&amp;tbnh=116&amp;tbnw=116&amp;prev=/images%3Fq%3Dsudoku%26gbv%3D2%26hl%3Dnl%26sa%3DG" TargetMode="External"/><Relationship Id="rId1" Type="http://schemas.openxmlformats.org/officeDocument/2006/relationships/slideLayout" Target="../slideLayouts/slideLayout139.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nl/url?sa=i&amp;rct=j&amp;q=&amp;esrc=s&amp;frm=1&amp;source=images&amp;cd=&amp;cad=rja&amp;uact=8&amp;ved=0CAcQjRxqFQoTCL7d8-PmtMgCFYFAFAodhv0E7w&amp;url=http://www.energieleben.at/koennen-wir-nachhaltigkeit-ueberhaupt-denken/&amp;bvm=bv.104819420,d.bGg&amp;psig=AFQjCNGMUTdM97zHd_AmePLBRILjbtGq7Q&amp;ust=1444459922064108" TargetMode="External"/><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imgres?imgurl=http://www.logodesignworks.com/logo-designs/logo-design-n/main/NederlandseSpoorwegenA.gif&amp;imgrefurl=http://brainster.wordpress.com/2008/03/14/ns-gala-der-mfvn-en-andere-kopzorgen/&amp;usg=__LouXpDbrnSkWG0mSMYY_1UIob8w=&amp;h=538&amp;w=538&amp;sz=5&amp;hl=nl&amp;start=1&amp;um=1&amp;itbs=1&amp;tbnid=8S10CO2lrPvFeM:&amp;tbnh=132&amp;tbnw=132&amp;prev=/images?q=ns+logo&amp;um=1&amp;hl=nl&amp;sa=N&amp;rlz=1W1GGLL_en&amp;ndsp=18&amp;tbs=isch:1" TargetMode="External"/><Relationship Id="rId1" Type="http://schemas.openxmlformats.org/officeDocument/2006/relationships/slideLayout" Target="../slideLayouts/slideLayout8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nl/url?sa=i&amp;rct=j&amp;q=&amp;esrc=s&amp;frm=1&amp;source=images&amp;cd=&amp;cad=rja&amp;uact=8&amp;ved=0CAcQjRxqFQoTCL7d8-PmtMgCFYFAFAodhv0E7w&amp;url=http://www.energieleben.at/koennen-wir-nachhaltigkeit-ueberhaupt-denken/&amp;bvm=bv.104819420,d.bGg&amp;psig=AFQjCNGMUTdM97zHd_AmePLBRILjbtGq7Q&amp;ust=1444459922064108" TargetMode="External"/><Relationship Id="rId1" Type="http://schemas.openxmlformats.org/officeDocument/2006/relationships/slideLayout" Target="../slideLayouts/slideLayout15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nl.wikipedia.org/wiki/IEC_60309" TargetMode="External"/><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5.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6.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6.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6.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86.xml"/></Relationships>
</file>

<file path=ppt/slides/_rels/slide46.xml.rels><?xml version="1.0" encoding="UTF-8" standalone="yes"?>
<Relationships xmlns="http://schemas.openxmlformats.org/package/2006/relationships"><Relationship Id="rId3" Type="http://schemas.openxmlformats.org/officeDocument/2006/relationships/hyperlink" Target="http://www.brainworks.nu/" TargetMode="External"/><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1.xml"/><Relationship Id="rId1" Type="http://schemas.openxmlformats.org/officeDocument/2006/relationships/video" Target="https://www.youtube.com/embed/T5nFu2-Nmk0?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7" descr="bigstockphoto_The_Brain_1713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993" y="1399757"/>
            <a:ext cx="5220866" cy="52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472796" y="274348"/>
            <a:ext cx="835292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Calibri"/>
                <a:ea typeface="+mn-ea"/>
                <a:cs typeface="+mn-cs"/>
              </a:rPr>
              <a:t>Nieuwe baan? </a:t>
            </a:r>
            <a:r>
              <a:rPr lang="nl-NL" sz="4000" b="1" dirty="0">
                <a:solidFill>
                  <a:prstClr val="white"/>
                </a:solidFill>
                <a:latin typeface="Calibri"/>
              </a:rPr>
              <a:t>Gebruik je hersens!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kstvak 4"/>
          <p:cNvSpPr txBox="1"/>
          <p:nvPr/>
        </p:nvSpPr>
        <p:spPr>
          <a:xfrm>
            <a:off x="472796" y="5000403"/>
            <a:ext cx="7632848" cy="1384995"/>
          </a:xfrm>
          <a:prstGeom prst="rect">
            <a:avLst/>
          </a:prstGeom>
          <a:noFill/>
        </p:spPr>
        <p:txBody>
          <a:bodyPr wrap="square" rtlCol="0">
            <a:spAutoFit/>
          </a:bodyPr>
          <a:lstStyle/>
          <a:p>
            <a:pPr algn="ctr"/>
            <a:r>
              <a:rPr lang="nl-NL" sz="2800" b="1" dirty="0">
                <a:solidFill>
                  <a:prstClr val="white"/>
                </a:solidFill>
              </a:rPr>
              <a:t>3 juli 2020</a:t>
            </a:r>
            <a:endParaRPr lang="nl-NL" sz="16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Calibri"/>
                <a:ea typeface="+mn-ea"/>
                <a:cs typeface="+mn-cs"/>
              </a:rPr>
              <a:t>Brigitte Spee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Afbeelding 2">
            <a:extLst>
              <a:ext uri="{FF2B5EF4-FFF2-40B4-BE49-F238E27FC236}">
                <a16:creationId xmlns:a16="http://schemas.microsoft.com/office/drawing/2014/main" id="{C4E4714A-4322-6C43-816E-3131D4399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666749"/>
            <a:ext cx="38528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95918BCA-BD86-7945-8F40-EE1AED22A3A9}"/>
              </a:ext>
            </a:extLst>
          </p:cNvPr>
          <p:cNvSpPr txBox="1"/>
          <p:nvPr/>
        </p:nvSpPr>
        <p:spPr>
          <a:xfrm>
            <a:off x="5652120" y="6116011"/>
            <a:ext cx="17281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kstvak 7">
            <a:extLst>
              <a:ext uri="{FF2B5EF4-FFF2-40B4-BE49-F238E27FC236}">
                <a16:creationId xmlns:a16="http://schemas.microsoft.com/office/drawing/2014/main" id="{AB53AD81-7E23-DC44-9015-CDFC38CF3A49}"/>
              </a:ext>
            </a:extLst>
          </p:cNvPr>
          <p:cNvSpPr txBox="1"/>
          <p:nvPr/>
        </p:nvSpPr>
        <p:spPr>
          <a:xfrm>
            <a:off x="6639227" y="5952116"/>
            <a:ext cx="39240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a:ea typeface="+mn-ea"/>
                <a:cs typeface="+mn-cs"/>
              </a:rPr>
              <a:t>Inzetbaarheid</a:t>
            </a:r>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8559" y="5709077"/>
            <a:ext cx="1143067" cy="856197"/>
          </a:xfrm>
          <a:prstGeom prst="rect">
            <a:avLst/>
          </a:prstGeom>
        </p:spPr>
      </p:pic>
      <p:sp>
        <p:nvSpPr>
          <p:cNvPr id="6" name="Tekstvak 5">
            <a:extLst>
              <a:ext uri="{FF2B5EF4-FFF2-40B4-BE49-F238E27FC236}">
                <a16:creationId xmlns:a16="http://schemas.microsoft.com/office/drawing/2014/main" id="{4863C6A0-3C30-A342-B33D-303F18C9074C}"/>
              </a:ext>
            </a:extLst>
          </p:cNvPr>
          <p:cNvSpPr txBox="1"/>
          <p:nvPr/>
        </p:nvSpPr>
        <p:spPr>
          <a:xfrm>
            <a:off x="3044383" y="1496889"/>
            <a:ext cx="2952328" cy="1015663"/>
          </a:xfrm>
          <a:prstGeom prst="rect">
            <a:avLst/>
          </a:prstGeom>
          <a:noFill/>
        </p:spPr>
        <p:txBody>
          <a:bodyPr wrap="square" rtlCol="0">
            <a:spAutoFit/>
          </a:bodyPr>
          <a:lstStyle/>
          <a:p>
            <a:r>
              <a:rPr lang="nl-NL" sz="6000" b="1" dirty="0" err="1"/>
              <a:t>Jobon</a:t>
            </a:r>
            <a:endParaRPr lang="nl-NL" sz="6000" b="1" dirty="0"/>
          </a:p>
        </p:txBody>
      </p:sp>
    </p:spTree>
    <p:extLst>
      <p:ext uri="{BB962C8B-B14F-4D97-AF65-F5344CB8AC3E}">
        <p14:creationId xmlns:p14="http://schemas.microsoft.com/office/powerpoint/2010/main" val="25727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4" descr="bigstockphoto_Active_Receptor_1386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7938"/>
            <a:ext cx="714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8" name="Rectangle 2"/>
          <p:cNvSpPr>
            <a:spLocks noGrp="1" noChangeArrowheads="1"/>
          </p:cNvSpPr>
          <p:nvPr>
            <p:ph type="title" idx="4294967295"/>
          </p:nvPr>
        </p:nvSpPr>
        <p:spPr>
          <a:xfrm>
            <a:off x="468313" y="0"/>
            <a:ext cx="8229600" cy="1082675"/>
          </a:xfrm>
        </p:spPr>
        <p:txBody>
          <a:bodyPr/>
          <a:lstStyle/>
          <a:p>
            <a:pPr eaLnBrk="1" hangingPunct="1"/>
            <a:r>
              <a:rPr lang="nl-NL" altLang="nl-NL" sz="4000">
                <a:solidFill>
                  <a:srgbClr val="FFFFCC"/>
                </a:solidFill>
              </a:rPr>
              <a:t>Signaaloverdracht via</a:t>
            </a:r>
          </a:p>
        </p:txBody>
      </p:sp>
      <p:sp>
        <p:nvSpPr>
          <p:cNvPr id="12293" name="Tekstvak 4"/>
          <p:cNvSpPr txBox="1">
            <a:spLocks noChangeArrowheads="1"/>
          </p:cNvSpPr>
          <p:nvPr/>
        </p:nvSpPr>
        <p:spPr bwMode="auto">
          <a:xfrm>
            <a:off x="1908175" y="2708275"/>
            <a:ext cx="6215063" cy="120173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white"/>
                </a:solidFill>
                <a:effectLst/>
                <a:uLnTx/>
                <a:uFillTx/>
                <a:latin typeface="Calibri"/>
                <a:ea typeface="+mn-ea"/>
                <a:cs typeface="+mn-cs"/>
              </a:rPr>
              <a:t>Neurotransmitters in de </a:t>
            </a:r>
            <a:r>
              <a:rPr kumimoji="0" lang="nl-NL" sz="3600" b="0" i="0" u="none" strike="noStrike" kern="1200" cap="none" spc="0" normalizeH="0" baseline="0" noProof="0" dirty="0" err="1">
                <a:ln>
                  <a:noFill/>
                </a:ln>
                <a:solidFill>
                  <a:prstClr val="white"/>
                </a:solidFill>
                <a:effectLst/>
                <a:uLnTx/>
                <a:uFillTx/>
                <a:latin typeface="Calibri"/>
                <a:ea typeface="+mn-ea"/>
                <a:cs typeface="+mn-cs"/>
              </a:rPr>
              <a:t>synaptische</a:t>
            </a:r>
            <a:r>
              <a:rPr kumimoji="0" lang="nl-NL" sz="3600" b="0" i="0" u="none" strike="noStrike" kern="1200" cap="none" spc="0" normalizeH="0" baseline="0" noProof="0" dirty="0">
                <a:ln>
                  <a:noFill/>
                </a:ln>
                <a:solidFill>
                  <a:prstClr val="white"/>
                </a:solidFill>
                <a:effectLst/>
                <a:uLnTx/>
                <a:uFillTx/>
                <a:latin typeface="Calibri"/>
                <a:ea typeface="+mn-ea"/>
                <a:cs typeface="+mn-cs"/>
              </a:rPr>
              <a:t> spleet</a:t>
            </a:r>
          </a:p>
        </p:txBody>
      </p:sp>
      <p:sp>
        <p:nvSpPr>
          <p:cNvPr id="7174" name="Linkeraccolade 5"/>
          <p:cNvSpPr>
            <a:spLocks/>
          </p:cNvSpPr>
          <p:nvPr/>
        </p:nvSpPr>
        <p:spPr bwMode="auto">
          <a:xfrm>
            <a:off x="2214563" y="2428875"/>
            <a:ext cx="214312" cy="1857375"/>
          </a:xfrm>
          <a:prstGeom prst="leftBrace">
            <a:avLst>
              <a:gd name="adj1" fmla="val 8346"/>
              <a:gd name="adj2" fmla="val 50000"/>
            </a:avLst>
          </a:prstGeom>
          <a:solidFill>
            <a:schemeClr val="bg1">
              <a:alpha val="0"/>
            </a:schemeClr>
          </a:solidFill>
          <a:ln w="31750" algn="ctr">
            <a:solidFill>
              <a:srgbClr val="FF0000"/>
            </a:solidFill>
            <a:round/>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sz="1800" b="0" i="0" u="none" strike="noStrike" kern="1200" cap="none" spc="0" normalizeH="0" baseline="0" noProof="0">
              <a:ln>
                <a:noFill/>
              </a:ln>
              <a:solidFill>
                <a:srgbClr val="FF0000"/>
              </a:solidFill>
              <a:effectLst>
                <a:outerShdw blurRad="38100" dist="38100" dir="2700000" algn="tl">
                  <a:srgbClr val="C0C0C0"/>
                </a:outerShdw>
              </a:effectLst>
              <a:uLnTx/>
              <a:uFillTx/>
              <a:latin typeface="Calibri" charset="0"/>
              <a:ea typeface="Arial" charset="0"/>
              <a:cs typeface="Arial" charset="0"/>
            </a:endParaRPr>
          </a:p>
        </p:txBody>
      </p:sp>
      <p:sp>
        <p:nvSpPr>
          <p:cNvPr id="12295" name="Tekstvak 6"/>
          <p:cNvSpPr txBox="1">
            <a:spLocks noChangeArrowheads="1"/>
          </p:cNvSpPr>
          <p:nvPr/>
        </p:nvSpPr>
        <p:spPr bwMode="auto">
          <a:xfrm>
            <a:off x="1285875" y="2928938"/>
            <a:ext cx="857250"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1000 mm</a:t>
            </a:r>
          </a:p>
        </p:txBody>
      </p:sp>
    </p:spTree>
    <p:extLst>
      <p:ext uri="{BB962C8B-B14F-4D97-AF65-F5344CB8AC3E}">
        <p14:creationId xmlns:p14="http://schemas.microsoft.com/office/powerpoint/2010/main" val="146615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3"/>
          <p:cNvSpPr>
            <a:spLocks noGrp="1" noChangeArrowheads="1"/>
          </p:cNvSpPr>
          <p:nvPr>
            <p:ph type="body" idx="4294967295"/>
          </p:nvPr>
        </p:nvSpPr>
        <p:spPr/>
        <p:txBody>
          <a:bodyPr/>
          <a:lstStyle/>
          <a:p>
            <a:pPr eaLnBrk="1" hangingPunct="1"/>
            <a:endParaRPr lang="en-US" altLang="nl-NL"/>
          </a:p>
        </p:txBody>
      </p:sp>
      <p:pic>
        <p:nvPicPr>
          <p:cNvPr id="236546" name="Picture 4" descr="bigstockphoto_Interconnecting_Brain_Cells_2524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2"/>
          <p:cNvSpPr>
            <a:spLocks noGrp="1" noChangeArrowheads="1"/>
          </p:cNvSpPr>
          <p:nvPr>
            <p:ph type="title" idx="4294967295"/>
          </p:nvPr>
        </p:nvSpPr>
        <p:spPr>
          <a:xfrm>
            <a:off x="0" y="5000625"/>
            <a:ext cx="6143625" cy="1143000"/>
          </a:xfrm>
        </p:spPr>
        <p:txBody>
          <a:bodyPr/>
          <a:lstStyle/>
          <a:p>
            <a:pPr eaLnBrk="1" hangingPunct="1"/>
            <a:r>
              <a:rPr lang="nl-NL" altLang="nl-NL">
                <a:solidFill>
                  <a:schemeClr val="bg1"/>
                </a:solidFill>
              </a:rPr>
              <a:t>Netwerk van neuronen</a:t>
            </a:r>
          </a:p>
        </p:txBody>
      </p:sp>
      <p:sp>
        <p:nvSpPr>
          <p:cNvPr id="14341" name="Tekstvak 4"/>
          <p:cNvSpPr txBox="1">
            <a:spLocks noChangeArrowheads="1"/>
          </p:cNvSpPr>
          <p:nvPr/>
        </p:nvSpPr>
        <p:spPr bwMode="auto">
          <a:xfrm>
            <a:off x="6643688" y="4287838"/>
            <a:ext cx="2428875"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a:ea typeface="+mn-ea"/>
                <a:cs typeface="+mn-cs"/>
              </a:rPr>
              <a:t>10.000 tot 100.000 verbindingen per neuron!</a:t>
            </a:r>
          </a:p>
        </p:txBody>
      </p:sp>
    </p:spTree>
    <p:extLst>
      <p:ext uri="{BB962C8B-B14F-4D97-AF65-F5344CB8AC3E}">
        <p14:creationId xmlns:p14="http://schemas.microsoft.com/office/powerpoint/2010/main" val="17173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90818" name="Tijdelijke aanduiding voor inhoud 3" descr="neurons%20confocal%20mu1a%20dcx.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831379" y="1052736"/>
            <a:ext cx="5846763" cy="5732462"/>
          </a:xfrm>
        </p:spPr>
      </p:pic>
      <p:sp>
        <p:nvSpPr>
          <p:cNvPr id="290819" name="Titel 1"/>
          <p:cNvSpPr>
            <a:spLocks noGrp="1"/>
          </p:cNvSpPr>
          <p:nvPr>
            <p:ph type="title" idx="4294967295"/>
          </p:nvPr>
        </p:nvSpPr>
        <p:spPr>
          <a:xfrm>
            <a:off x="1457325" y="214313"/>
            <a:ext cx="6186488" cy="1143000"/>
          </a:xfrm>
        </p:spPr>
        <p:txBody>
          <a:bodyPr/>
          <a:lstStyle/>
          <a:p>
            <a:pPr eaLnBrk="1" hangingPunct="1"/>
            <a:r>
              <a:rPr lang="nl-NL" altLang="nl-NL" dirty="0">
                <a:solidFill>
                  <a:srgbClr val="FFC000"/>
                </a:solidFill>
              </a:rPr>
              <a:t>De kracht van herhaling</a:t>
            </a:r>
          </a:p>
        </p:txBody>
      </p:sp>
      <p:sp>
        <p:nvSpPr>
          <p:cNvPr id="290820" name="Tekstvak 6"/>
          <p:cNvSpPr txBox="1">
            <a:spLocks noChangeArrowheads="1"/>
          </p:cNvSpPr>
          <p:nvPr/>
        </p:nvSpPr>
        <p:spPr bwMode="auto">
          <a:xfrm>
            <a:off x="369887" y="1988840"/>
            <a:ext cx="21431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“Neurons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that</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fire</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together</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wire</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 </a:t>
            </a:r>
            <a:r>
              <a:rPr kumimoji="0" lang="nl-NL" altLang="nl-NL" sz="3600" b="0" i="0" u="none" strike="noStrike" kern="1200" cap="none" spc="0" normalizeH="0" baseline="0" noProof="0" dirty="0" err="1">
                <a:ln>
                  <a:noFill/>
                </a:ln>
                <a:solidFill>
                  <a:srgbClr val="FFFFCC"/>
                </a:solidFill>
                <a:effectLst/>
                <a:uLnTx/>
                <a:uFillTx/>
                <a:latin typeface="Arial" charset="0"/>
                <a:cs typeface="Arial" charset="0"/>
              </a:rPr>
              <a:t>together</a:t>
            </a:r>
            <a:r>
              <a:rPr kumimoji="0" lang="nl-NL" altLang="nl-NL" sz="3600" b="0" i="0" u="none" strike="noStrike" kern="1200" cap="none" spc="0" normalizeH="0" baseline="0" noProof="0" dirty="0">
                <a:ln>
                  <a:noFill/>
                </a:ln>
                <a:solidFill>
                  <a:srgbClr val="FFFFCC"/>
                </a:solidFill>
                <a:effectLst/>
                <a:uLnTx/>
                <a:uFillTx/>
                <a:latin typeface="Arial" charset="0"/>
                <a:cs typeface="Arial" charset="0"/>
              </a:rPr>
              <a:t>”</a:t>
            </a:r>
          </a:p>
        </p:txBody>
      </p:sp>
    </p:spTree>
    <p:extLst>
      <p:ext uri="{BB962C8B-B14F-4D97-AF65-F5344CB8AC3E}">
        <p14:creationId xmlns:p14="http://schemas.microsoft.com/office/powerpoint/2010/main" val="26664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EF65971-FC24-4C4F-831C-172E2E07FDBD}"/>
              </a:ext>
            </a:extLst>
          </p:cNvPr>
          <p:cNvSpPr>
            <a:spLocks noGrp="1" noChangeArrowheads="1"/>
          </p:cNvSpPr>
          <p:nvPr>
            <p:ph type="title"/>
          </p:nvPr>
        </p:nvSpPr>
        <p:spPr>
          <a:xfrm>
            <a:off x="468313" y="836613"/>
            <a:ext cx="8229600" cy="1143000"/>
          </a:xfrm>
        </p:spPr>
        <p:txBody>
          <a:bodyPr/>
          <a:lstStyle/>
          <a:p>
            <a:r>
              <a:rPr lang="nl-NL" altLang="nl-NL" sz="4000" b="1">
                <a:solidFill>
                  <a:schemeClr val="accent2"/>
                </a:solidFill>
              </a:rPr>
              <a:t>Hoe houd jij ze fit? </a:t>
            </a:r>
            <a:br>
              <a:rPr lang="nl-NL" altLang="nl-NL" sz="4000" b="1">
                <a:solidFill>
                  <a:schemeClr val="accent2"/>
                </a:solidFill>
              </a:rPr>
            </a:br>
            <a:r>
              <a:rPr lang="nl-NL" altLang="nl-NL" sz="3200" b="1">
                <a:solidFill>
                  <a:schemeClr val="accent2"/>
                </a:solidFill>
              </a:rPr>
              <a:t>Wat draagt het meest bij aan het hebben en houden van gezonde hersens?</a:t>
            </a:r>
            <a:br>
              <a:rPr lang="nl-NL" altLang="nl-NL" sz="3200" b="1">
                <a:solidFill>
                  <a:schemeClr val="accent2"/>
                </a:solidFill>
              </a:rPr>
            </a:br>
            <a:endParaRPr lang="nl-NL" altLang="nl-NL" sz="3200" b="1">
              <a:solidFill>
                <a:schemeClr val="accent2"/>
              </a:solidFill>
            </a:endParaRPr>
          </a:p>
        </p:txBody>
      </p:sp>
      <p:sp>
        <p:nvSpPr>
          <p:cNvPr id="125955" name="Rectangle 3">
            <a:extLst>
              <a:ext uri="{FF2B5EF4-FFF2-40B4-BE49-F238E27FC236}">
                <a16:creationId xmlns:a16="http://schemas.microsoft.com/office/drawing/2014/main" id="{76EDCD69-237D-0046-AA2D-0576547FF6CA}"/>
              </a:ext>
            </a:extLst>
          </p:cNvPr>
          <p:cNvSpPr>
            <a:spLocks noGrp="1" noChangeArrowheads="1"/>
          </p:cNvSpPr>
          <p:nvPr>
            <p:ph type="body" sz="half" idx="2"/>
          </p:nvPr>
        </p:nvSpPr>
        <p:spPr>
          <a:xfrm>
            <a:off x="2051050" y="2205038"/>
            <a:ext cx="6704013" cy="4525962"/>
          </a:xfrm>
        </p:spPr>
        <p:txBody>
          <a:bodyPr/>
          <a:lstStyle/>
          <a:p>
            <a:r>
              <a:rPr lang="nl-NL" altLang="nl-NL" sz="2800" dirty="0">
                <a:solidFill>
                  <a:schemeClr val="accent2"/>
                </a:solidFill>
              </a:rPr>
              <a:t>A. een glas rode wijn per dag</a:t>
            </a:r>
          </a:p>
          <a:p>
            <a:endParaRPr lang="nl-NL" altLang="nl-NL" sz="2800" dirty="0">
              <a:solidFill>
                <a:schemeClr val="accent2"/>
              </a:solidFill>
            </a:endParaRPr>
          </a:p>
          <a:p>
            <a:r>
              <a:rPr lang="nl-NL" altLang="nl-NL" sz="2800" dirty="0">
                <a:solidFill>
                  <a:schemeClr val="accent2"/>
                </a:solidFill>
              </a:rPr>
              <a:t>B. gezond eten</a:t>
            </a:r>
          </a:p>
          <a:p>
            <a:endParaRPr lang="nl-NL" altLang="nl-NL" sz="2800" dirty="0">
              <a:solidFill>
                <a:schemeClr val="accent2"/>
              </a:solidFill>
            </a:endParaRPr>
          </a:p>
          <a:p>
            <a:r>
              <a:rPr lang="nl-NL" altLang="nl-NL" sz="2800" dirty="0">
                <a:solidFill>
                  <a:schemeClr val="accent2"/>
                </a:solidFill>
              </a:rPr>
              <a:t>C. hersengymnastiek (</a:t>
            </a:r>
            <a:r>
              <a:rPr lang="nl-NL" altLang="nl-NL" sz="2800" dirty="0" err="1">
                <a:solidFill>
                  <a:schemeClr val="accent2"/>
                </a:solidFill>
              </a:rPr>
              <a:t>sudoku</a:t>
            </a:r>
            <a:r>
              <a:rPr lang="nl-NL" altLang="nl-NL" sz="2800" dirty="0">
                <a:solidFill>
                  <a:schemeClr val="accent2"/>
                </a:solidFill>
              </a:rPr>
              <a:t>, </a:t>
            </a:r>
            <a:r>
              <a:rPr lang="nl-NL" altLang="nl-NL" sz="2800" dirty="0" err="1">
                <a:solidFill>
                  <a:schemeClr val="accent2"/>
                </a:solidFill>
              </a:rPr>
              <a:t>braintraining</a:t>
            </a:r>
            <a:r>
              <a:rPr lang="nl-NL" altLang="nl-NL" sz="2800" dirty="0">
                <a:solidFill>
                  <a:schemeClr val="accent2"/>
                </a:solidFill>
              </a:rPr>
              <a:t>)</a:t>
            </a:r>
          </a:p>
          <a:p>
            <a:r>
              <a:rPr lang="nl-NL" altLang="nl-NL" sz="2800" dirty="0">
                <a:solidFill>
                  <a:schemeClr val="accent2"/>
                </a:solidFill>
              </a:rPr>
              <a:t>D. dansen</a:t>
            </a:r>
          </a:p>
        </p:txBody>
      </p:sp>
      <p:pic>
        <p:nvPicPr>
          <p:cNvPr id="125958" name="Picture 6" descr="sudoku">
            <a:hlinkClick r:id="rId2"/>
            <a:extLst>
              <a:ext uri="{FF2B5EF4-FFF2-40B4-BE49-F238E27FC236}">
                <a16:creationId xmlns:a16="http://schemas.microsoft.com/office/drawing/2014/main" id="{2BCC2A52-7815-AF47-8E9D-B539E148B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177" y="4398900"/>
            <a:ext cx="792162" cy="792163"/>
          </a:xfrm>
          <a:prstGeom prst="rect">
            <a:avLst/>
          </a:prstGeom>
          <a:noFill/>
          <a:extLst>
            <a:ext uri="{909E8E84-426E-40DD-AFC4-6F175D3DCCD1}">
              <a14:hiddenFill xmlns:a14="http://schemas.microsoft.com/office/drawing/2010/main">
                <a:solidFill>
                  <a:srgbClr val="FFFFFF"/>
                </a:solidFill>
              </a14:hiddenFill>
            </a:ext>
          </a:extLst>
        </p:spPr>
      </p:pic>
      <p:pic>
        <p:nvPicPr>
          <p:cNvPr id="125964" name="Picture 12" descr="MPj04385690000[1]">
            <a:extLst>
              <a:ext uri="{FF2B5EF4-FFF2-40B4-BE49-F238E27FC236}">
                <a16:creationId xmlns:a16="http://schemas.microsoft.com/office/drawing/2014/main" id="{4052CDDD-2D2E-D246-B9E8-08CCE721FCD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331913" y="2276475"/>
            <a:ext cx="566737" cy="85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67" name="Picture 15" descr="MPj04384460000[1]">
            <a:extLst>
              <a:ext uri="{FF2B5EF4-FFF2-40B4-BE49-F238E27FC236}">
                <a16:creationId xmlns:a16="http://schemas.microsoft.com/office/drawing/2014/main" id="{05E0E248-83BD-A14D-91BD-CEF6DCD23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177" y="3262759"/>
            <a:ext cx="667609" cy="100234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vloer, persoon, binnen, vrouw&#10;&#10;Automatisch gegenereerde beschrijving">
            <a:extLst>
              <a:ext uri="{FF2B5EF4-FFF2-40B4-BE49-F238E27FC236}">
                <a16:creationId xmlns:a16="http://schemas.microsoft.com/office/drawing/2014/main" id="{8D575F18-ACC1-9B47-95BA-069ACCF08D7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34216" y="5289550"/>
            <a:ext cx="816834" cy="1143000"/>
          </a:xfrm>
          <a:prstGeom prst="rect">
            <a:avLst/>
          </a:prstGeom>
        </p:spPr>
      </p:pic>
    </p:spTree>
    <p:extLst>
      <p:ext uri="{BB962C8B-B14F-4D97-AF65-F5344CB8AC3E}">
        <p14:creationId xmlns:p14="http://schemas.microsoft.com/office/powerpoint/2010/main" val="61620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el 1">
            <a:extLst>
              <a:ext uri="{FF2B5EF4-FFF2-40B4-BE49-F238E27FC236}">
                <a16:creationId xmlns:a16="http://schemas.microsoft.com/office/drawing/2014/main" id="{C1AFD77B-9F4F-FF45-818B-E771BED58111}"/>
              </a:ext>
            </a:extLst>
          </p:cNvPr>
          <p:cNvSpPr>
            <a:spLocks noGrp="1"/>
          </p:cNvSpPr>
          <p:nvPr>
            <p:ph type="title"/>
          </p:nvPr>
        </p:nvSpPr>
        <p:spPr/>
        <p:txBody>
          <a:bodyPr/>
          <a:lstStyle/>
          <a:p>
            <a:endParaRPr lang="nl-BE" altLang="nl-NL"/>
          </a:p>
        </p:txBody>
      </p:sp>
      <p:sp>
        <p:nvSpPr>
          <p:cNvPr id="214019" name="Tijdelijke aanduiding voor inhoud 2">
            <a:extLst>
              <a:ext uri="{FF2B5EF4-FFF2-40B4-BE49-F238E27FC236}">
                <a16:creationId xmlns:a16="http://schemas.microsoft.com/office/drawing/2014/main" id="{2759A627-E146-D447-AED1-3AE93CDDE9A7}"/>
              </a:ext>
            </a:extLst>
          </p:cNvPr>
          <p:cNvSpPr>
            <a:spLocks noGrp="1"/>
          </p:cNvSpPr>
          <p:nvPr>
            <p:ph idx="1"/>
          </p:nvPr>
        </p:nvSpPr>
        <p:spPr/>
        <p:txBody>
          <a:bodyPr/>
          <a:lstStyle/>
          <a:p>
            <a:endParaRPr lang="nl-BE" altLang="nl-NL"/>
          </a:p>
        </p:txBody>
      </p:sp>
      <p:pic>
        <p:nvPicPr>
          <p:cNvPr id="214020" name="Picture 3" descr="C:\Users\xp\AppData\Local\Microsoft\Windows\Temporary Internet Files\Content.IE5\CKB7R9HE\MP900430744[1].jpg">
            <a:extLst>
              <a:ext uri="{FF2B5EF4-FFF2-40B4-BE49-F238E27FC236}">
                <a16:creationId xmlns:a16="http://schemas.microsoft.com/office/drawing/2014/main" id="{157F3313-95E0-204F-831E-A24D05F1C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865188"/>
            <a:ext cx="10297144" cy="9244013"/>
          </a:xfrm>
          <a:prstGeom prst="rect">
            <a:avLst/>
          </a:prstGeom>
          <a:noFill/>
          <a:ln>
            <a:noFill/>
          </a:ln>
          <a:effectLst>
            <a:glow rad="127000">
              <a:schemeClr val="accent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Tekstvak 6">
            <a:extLst>
              <a:ext uri="{FF2B5EF4-FFF2-40B4-BE49-F238E27FC236}">
                <a16:creationId xmlns:a16="http://schemas.microsoft.com/office/drawing/2014/main" id="{439390D2-FF7B-9841-B0F3-CBC4B2BC876D}"/>
              </a:ext>
            </a:extLst>
          </p:cNvPr>
          <p:cNvSpPr txBox="1">
            <a:spLocks noChangeArrowheads="1"/>
          </p:cNvSpPr>
          <p:nvPr/>
        </p:nvSpPr>
        <p:spPr bwMode="auto">
          <a:xfrm>
            <a:off x="1331913" y="1628775"/>
            <a:ext cx="69119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54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Brein is meester in patronen &amp; routines: een ware voorspelmachine!</a:t>
            </a:r>
          </a:p>
        </p:txBody>
      </p:sp>
    </p:spTree>
    <p:extLst>
      <p:ext uri="{BB962C8B-B14F-4D97-AF65-F5344CB8AC3E}">
        <p14:creationId xmlns:p14="http://schemas.microsoft.com/office/powerpoint/2010/main" val="13816623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D90E9-43F2-C442-A37E-690D9C3EB945}"/>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589D2FAE-4853-0047-BB6D-6B5D007D071C}"/>
              </a:ext>
            </a:extLst>
          </p:cNvPr>
          <p:cNvPicPr>
            <a:picLocks noChangeAspect="1"/>
          </p:cNvPicPr>
          <p:nvPr/>
        </p:nvPicPr>
        <p:blipFill>
          <a:blip r:embed="rId2"/>
          <a:stretch>
            <a:fillRect/>
          </a:stretch>
        </p:blipFill>
        <p:spPr>
          <a:xfrm>
            <a:off x="-32898" y="-5047"/>
            <a:ext cx="10083638" cy="6863047"/>
          </a:xfrm>
          <a:prstGeom prst="rect">
            <a:avLst/>
          </a:prstGeom>
        </p:spPr>
      </p:pic>
      <p:sp>
        <p:nvSpPr>
          <p:cNvPr id="4" name="Tekstvak 3">
            <a:extLst>
              <a:ext uri="{FF2B5EF4-FFF2-40B4-BE49-F238E27FC236}">
                <a16:creationId xmlns:a16="http://schemas.microsoft.com/office/drawing/2014/main" id="{911B7D41-D3EE-B74F-A90F-E0D3D9841BCE}"/>
              </a:ext>
            </a:extLst>
          </p:cNvPr>
          <p:cNvSpPr txBox="1"/>
          <p:nvPr/>
        </p:nvSpPr>
        <p:spPr>
          <a:xfrm>
            <a:off x="2699792" y="2276872"/>
            <a:ext cx="5616624" cy="1815882"/>
          </a:xfrm>
          <a:prstGeom prst="rect">
            <a:avLst/>
          </a:prstGeom>
          <a:noFill/>
        </p:spPr>
        <p:txBody>
          <a:bodyPr wrap="square" rtlCol="0">
            <a:spAutoFit/>
          </a:bodyPr>
          <a:lstStyle/>
          <a:p>
            <a:r>
              <a:rPr lang="nl-NL" sz="2800" b="1" dirty="0">
                <a:solidFill>
                  <a:srgbClr val="481A20"/>
                </a:solidFill>
              </a:rPr>
              <a:t>Mensen hebben geen hekel aan verandering als zodanig, maar ze haten het als een verandering tot verlies leidt*</a:t>
            </a:r>
          </a:p>
        </p:txBody>
      </p:sp>
      <p:sp>
        <p:nvSpPr>
          <p:cNvPr id="5" name="Tekstvak 4">
            <a:extLst>
              <a:ext uri="{FF2B5EF4-FFF2-40B4-BE49-F238E27FC236}">
                <a16:creationId xmlns:a16="http://schemas.microsoft.com/office/drawing/2014/main" id="{DAE0C427-48A3-E044-8E5C-59EFF1934329}"/>
              </a:ext>
            </a:extLst>
          </p:cNvPr>
          <p:cNvSpPr txBox="1"/>
          <p:nvPr/>
        </p:nvSpPr>
        <p:spPr>
          <a:xfrm>
            <a:off x="5069340" y="5589240"/>
            <a:ext cx="2376264" cy="369332"/>
          </a:xfrm>
          <a:prstGeom prst="rect">
            <a:avLst/>
          </a:prstGeom>
          <a:noFill/>
        </p:spPr>
        <p:txBody>
          <a:bodyPr wrap="square" rtlCol="0">
            <a:spAutoFit/>
          </a:bodyPr>
          <a:lstStyle/>
          <a:p>
            <a:r>
              <a:rPr lang="nl-NL" dirty="0">
                <a:solidFill>
                  <a:srgbClr val="3B1C03"/>
                </a:solidFill>
              </a:rPr>
              <a:t>*Ben </a:t>
            </a:r>
            <a:r>
              <a:rPr lang="nl-NL" dirty="0" err="1">
                <a:solidFill>
                  <a:srgbClr val="3B1C03"/>
                </a:solidFill>
              </a:rPr>
              <a:t>Tiggelaar</a:t>
            </a:r>
            <a:endParaRPr lang="nl-NL" dirty="0">
              <a:solidFill>
                <a:srgbClr val="3B1C03"/>
              </a:solidFill>
            </a:endParaRPr>
          </a:p>
        </p:txBody>
      </p:sp>
    </p:spTree>
    <p:extLst>
      <p:ext uri="{BB962C8B-B14F-4D97-AF65-F5344CB8AC3E}">
        <p14:creationId xmlns:p14="http://schemas.microsoft.com/office/powerpoint/2010/main" val="37362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el 1"/>
          <p:cNvSpPr>
            <a:spLocks noGrp="1"/>
          </p:cNvSpPr>
          <p:nvPr>
            <p:ph type="title"/>
          </p:nvPr>
        </p:nvSpPr>
        <p:spPr/>
        <p:txBody>
          <a:bodyPr/>
          <a:lstStyle/>
          <a:p>
            <a:pPr eaLnBrk="1" hangingPunct="1"/>
            <a:endParaRPr lang="nl-NL" altLang="nl-NL"/>
          </a:p>
        </p:txBody>
      </p:sp>
      <p:pic>
        <p:nvPicPr>
          <p:cNvPr id="278530" name="Picture 14" descr="C:\Users\brigitte\AppData\Local\Microsoft\Windows\Temporary Internet Files\Content.IE5\MOKVJC64\MP9004330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15" descr="C:\Users\brigitte\AppData\Local\Microsoft\Windows\Temporary Internet Files\Content.IE5\EKGPUAQR\MP9004140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0"/>
            <a:ext cx="4392612" cy="72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2" name="Tekstvak 16"/>
          <p:cNvSpPr txBox="1">
            <a:spLocks noChangeArrowheads="1"/>
          </p:cNvSpPr>
          <p:nvPr/>
        </p:nvSpPr>
        <p:spPr bwMode="auto">
          <a:xfrm>
            <a:off x="3276600" y="1268413"/>
            <a:ext cx="115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400" b="1" i="0" u="none" strike="noStrike" kern="1200" cap="none" spc="0" normalizeH="0" baseline="0" noProof="0">
                <a:ln>
                  <a:noFill/>
                </a:ln>
                <a:solidFill>
                  <a:srgbClr val="FFFFFF"/>
                </a:solidFill>
                <a:effectLst/>
                <a:uLnTx/>
                <a:uFillTx/>
                <a:latin typeface="Calibri" charset="0"/>
                <a:ea typeface="Arial" charset="0"/>
                <a:cs typeface="Arial" charset="0"/>
              </a:rPr>
              <a:t>toward</a:t>
            </a:r>
            <a:endParaRPr kumimoji="0" lang="nl-NL" altLang="nl-NL" sz="2400" b="1" i="0" u="none" strike="noStrike" kern="1200" cap="none" spc="0" normalizeH="0" baseline="0" noProof="0">
              <a:ln>
                <a:noFill/>
              </a:ln>
              <a:solidFill>
                <a:srgbClr val="FFFFFF"/>
              </a:solidFill>
              <a:effectLst/>
              <a:uLnTx/>
              <a:uFillTx/>
              <a:latin typeface="Calibri" charset="0"/>
              <a:ea typeface="Arial" charset="0"/>
              <a:cs typeface="Arial" charset="0"/>
            </a:endParaRPr>
          </a:p>
        </p:txBody>
      </p:sp>
      <p:sp>
        <p:nvSpPr>
          <p:cNvPr id="278533" name="Tekstvak 17"/>
          <p:cNvSpPr txBox="1">
            <a:spLocks noChangeArrowheads="1"/>
          </p:cNvSpPr>
          <p:nvPr/>
        </p:nvSpPr>
        <p:spPr bwMode="auto">
          <a:xfrm>
            <a:off x="4932363" y="1268413"/>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400" b="1" i="0" u="none" strike="noStrike" kern="1200" cap="none" spc="0" normalizeH="0" baseline="0" noProof="0">
                <a:ln>
                  <a:noFill/>
                </a:ln>
                <a:solidFill>
                  <a:srgbClr val="FFFFFF"/>
                </a:solidFill>
                <a:effectLst/>
                <a:uLnTx/>
                <a:uFillTx/>
                <a:latin typeface="Calibri" charset="0"/>
                <a:ea typeface="Arial" charset="0"/>
                <a:cs typeface="Arial" charset="0"/>
              </a:rPr>
              <a:t>away</a:t>
            </a:r>
            <a:endParaRPr kumimoji="0" lang="nl-NL" altLang="nl-NL" sz="2400" b="1" i="0" u="none" strike="noStrike" kern="1200" cap="none" spc="0" normalizeH="0" baseline="0" noProof="0">
              <a:ln>
                <a:noFill/>
              </a:ln>
              <a:solidFill>
                <a:srgbClr val="FFFFFF"/>
              </a:solidFill>
              <a:effectLst/>
              <a:uLnTx/>
              <a:uFillTx/>
              <a:latin typeface="Calibri" charset="0"/>
              <a:ea typeface="Arial" charset="0"/>
              <a:cs typeface="Arial" charset="0"/>
            </a:endParaRPr>
          </a:p>
        </p:txBody>
      </p:sp>
      <p:sp>
        <p:nvSpPr>
          <p:cNvPr id="278534" name="Tekstvak 18"/>
          <p:cNvSpPr txBox="1">
            <a:spLocks noChangeArrowheads="1"/>
          </p:cNvSpPr>
          <p:nvPr/>
        </p:nvSpPr>
        <p:spPr bwMode="auto">
          <a:xfrm>
            <a:off x="1476375" y="260350"/>
            <a:ext cx="766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800" b="1" i="0" u="none" strike="noStrike" kern="1200" cap="none" spc="0" normalizeH="0" baseline="0" noProof="0">
                <a:ln>
                  <a:noFill/>
                </a:ln>
                <a:solidFill>
                  <a:srgbClr val="FFFFFF"/>
                </a:solidFill>
                <a:effectLst/>
                <a:uLnTx/>
                <a:uFillTx/>
                <a:latin typeface="Calibri" charset="0"/>
                <a:ea typeface="Arial" charset="0"/>
                <a:cs typeface="Arial" charset="0"/>
              </a:rPr>
              <a:t>Maak gebruik van respons van limbisch systeem:</a:t>
            </a:r>
            <a:endParaRPr kumimoji="0" lang="nl-NL" altLang="nl-NL" sz="2800" b="1" i="0" u="none" strike="noStrike" kern="1200" cap="none" spc="0" normalizeH="0" baseline="0" noProof="0">
              <a:ln>
                <a:noFill/>
              </a:ln>
              <a:solidFill>
                <a:srgbClr val="FFFFFF"/>
              </a:solidFill>
              <a:effectLst/>
              <a:uLnTx/>
              <a:uFillTx/>
              <a:latin typeface="Calibri" charset="0"/>
              <a:ea typeface="Arial" charset="0"/>
              <a:cs typeface="Arial" charset="0"/>
            </a:endParaRPr>
          </a:p>
        </p:txBody>
      </p:sp>
      <p:sp>
        <p:nvSpPr>
          <p:cNvPr id="278535" name="Tekstvak 8"/>
          <p:cNvSpPr txBox="1">
            <a:spLocks noChangeArrowheads="1"/>
          </p:cNvSpPr>
          <p:nvPr/>
        </p:nvSpPr>
        <p:spPr bwMode="auto">
          <a:xfrm>
            <a:off x="2339975" y="4797425"/>
            <a:ext cx="1439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srgbClr val="000000"/>
                </a:solidFill>
                <a:effectLst/>
                <a:uLnTx/>
                <a:uFillTx/>
                <a:latin typeface="Calibri" charset="0"/>
                <a:ea typeface="Arial" charset="0"/>
                <a:cs typeface="Arial" charset="0"/>
              </a:rPr>
              <a:t>Dopamine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srgbClr val="000000"/>
                </a:solidFill>
                <a:effectLst/>
                <a:uLnTx/>
                <a:uFillTx/>
                <a:latin typeface="Calibri" charset="0"/>
                <a:ea typeface="Arial" charset="0"/>
                <a:cs typeface="Arial" charset="0"/>
              </a:rPr>
              <a:t>Serotonine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srgbClr val="000000"/>
                </a:solidFill>
                <a:effectLst/>
                <a:uLnTx/>
                <a:uFillTx/>
                <a:latin typeface="Calibri" charset="0"/>
                <a:ea typeface="Arial" charset="0"/>
                <a:cs typeface="Arial" charset="0"/>
              </a:rPr>
              <a:t>Oxytocine</a:t>
            </a:r>
          </a:p>
        </p:txBody>
      </p:sp>
      <p:sp>
        <p:nvSpPr>
          <p:cNvPr id="278536" name="Tekstvak 9"/>
          <p:cNvSpPr txBox="1">
            <a:spLocks noChangeArrowheads="1"/>
          </p:cNvSpPr>
          <p:nvPr/>
        </p:nvSpPr>
        <p:spPr bwMode="auto">
          <a:xfrm rot="5400000">
            <a:off x="6012656" y="4869657"/>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800" b="0" i="0" u="none" strike="noStrike" kern="1200" cap="none" spc="0" normalizeH="0" baseline="0" noProof="0">
                <a:ln>
                  <a:noFill/>
                </a:ln>
                <a:solidFill>
                  <a:srgbClr val="FFFFFF"/>
                </a:solidFill>
                <a:effectLst/>
                <a:uLnTx/>
                <a:uFillTx/>
                <a:latin typeface="Calibri" charset="0"/>
                <a:ea typeface="Arial" charset="0"/>
                <a:cs typeface="Arial" charset="0"/>
              </a:rPr>
              <a:t>adrenaline</a:t>
            </a:r>
          </a:p>
        </p:txBody>
      </p:sp>
    </p:spTree>
    <p:extLst>
      <p:ext uri="{BB962C8B-B14F-4D97-AF65-F5344CB8AC3E}">
        <p14:creationId xmlns:p14="http://schemas.microsoft.com/office/powerpoint/2010/main" val="84635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nergieleben.at/wp-content/uploads/2015/06/GehirnDenkenKopfMerk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6" y="-37225"/>
            <a:ext cx="9537142" cy="70638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1135" y="4653136"/>
            <a:ext cx="456547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EEECE1">
                    <a:lumMod val="10000"/>
                  </a:srgbClr>
                </a:solidFill>
                <a:effectLst/>
                <a:uLnTx/>
                <a:uFillTx/>
                <a:latin typeface="Calibri"/>
                <a:ea typeface="+mn-ea"/>
                <a:cs typeface="+mn-cs"/>
              </a:rPr>
              <a:t>Recepten voor het limbisch systeem: van adrenaline naar dopamine</a:t>
            </a:r>
          </a:p>
        </p:txBody>
      </p:sp>
    </p:spTree>
    <p:extLst>
      <p:ext uri="{BB962C8B-B14F-4D97-AF65-F5344CB8AC3E}">
        <p14:creationId xmlns:p14="http://schemas.microsoft.com/office/powerpoint/2010/main" val="360264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el 1"/>
          <p:cNvSpPr>
            <a:spLocks noGrp="1"/>
          </p:cNvSpPr>
          <p:nvPr>
            <p:ph type="title"/>
          </p:nvPr>
        </p:nvSpPr>
        <p:spPr/>
        <p:txBody>
          <a:bodyPr/>
          <a:lstStyle/>
          <a:p>
            <a:pPr eaLnBrk="1" hangingPunct="1"/>
            <a:endParaRPr lang="nl-NL" altLang="nl-NL"/>
          </a:p>
        </p:txBody>
      </p:sp>
      <p:sp>
        <p:nvSpPr>
          <p:cNvPr id="277506" name="Tijdelijke aanduiding voor inhoud 2"/>
          <p:cNvSpPr>
            <a:spLocks noGrp="1"/>
          </p:cNvSpPr>
          <p:nvPr>
            <p:ph idx="1"/>
          </p:nvPr>
        </p:nvSpPr>
        <p:spPr/>
        <p:txBody>
          <a:bodyPr/>
          <a:lstStyle/>
          <a:p>
            <a:pPr eaLnBrk="1" hangingPunct="1"/>
            <a:endParaRPr lang="nl-NL" altLang="nl-NL"/>
          </a:p>
        </p:txBody>
      </p:sp>
      <p:pic>
        <p:nvPicPr>
          <p:cNvPr id="277507" name="Picture 2" descr="C:\Users\xp\AppData\Local\Microsoft\Windows\Temporary Internet Files\Content.IE5\RJWDED6S\MP9004035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813"/>
            <a:ext cx="9396413" cy="75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8" name="Tekstvak 4"/>
          <p:cNvSpPr txBox="1">
            <a:spLocks noChangeArrowheads="1"/>
          </p:cNvSpPr>
          <p:nvPr/>
        </p:nvSpPr>
        <p:spPr bwMode="auto">
          <a:xfrm rot="3723580">
            <a:off x="902494" y="6072981"/>
            <a:ext cx="94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zekerheid</a:t>
            </a:r>
          </a:p>
        </p:txBody>
      </p:sp>
      <p:sp>
        <p:nvSpPr>
          <p:cNvPr id="277509" name="Tekstvak 5"/>
          <p:cNvSpPr txBox="1">
            <a:spLocks noChangeArrowheads="1"/>
          </p:cNvSpPr>
          <p:nvPr/>
        </p:nvSpPr>
        <p:spPr bwMode="auto">
          <a:xfrm rot="3444887">
            <a:off x="2418557" y="5874544"/>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samen</a:t>
            </a:r>
          </a:p>
        </p:txBody>
      </p:sp>
      <p:sp>
        <p:nvSpPr>
          <p:cNvPr id="277510" name="Tekstvak 6"/>
          <p:cNvSpPr txBox="1">
            <a:spLocks noChangeArrowheads="1"/>
          </p:cNvSpPr>
          <p:nvPr/>
        </p:nvSpPr>
        <p:spPr bwMode="auto">
          <a:xfrm rot="3497072">
            <a:off x="3509963" y="5200650"/>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status</a:t>
            </a:r>
          </a:p>
        </p:txBody>
      </p:sp>
      <p:sp>
        <p:nvSpPr>
          <p:cNvPr id="277511" name="Tekstvak 7"/>
          <p:cNvSpPr txBox="1">
            <a:spLocks noChangeArrowheads="1"/>
          </p:cNvSpPr>
          <p:nvPr/>
        </p:nvSpPr>
        <p:spPr bwMode="auto">
          <a:xfrm rot="3503218">
            <a:off x="4537075" y="4860925"/>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zingeving</a:t>
            </a:r>
          </a:p>
        </p:txBody>
      </p:sp>
      <p:sp>
        <p:nvSpPr>
          <p:cNvPr id="277512" name="Tekstvak 8"/>
          <p:cNvSpPr txBox="1">
            <a:spLocks noChangeArrowheads="1"/>
          </p:cNvSpPr>
          <p:nvPr/>
        </p:nvSpPr>
        <p:spPr bwMode="auto">
          <a:xfrm rot="3439385">
            <a:off x="5665237" y="4539070"/>
            <a:ext cx="1090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autonomie</a:t>
            </a:r>
          </a:p>
        </p:txBody>
      </p:sp>
      <p:sp>
        <p:nvSpPr>
          <p:cNvPr id="277513" name="Tekstvak 9"/>
          <p:cNvSpPr txBox="1">
            <a:spLocks noChangeArrowheads="1"/>
          </p:cNvSpPr>
          <p:nvPr/>
        </p:nvSpPr>
        <p:spPr bwMode="auto">
          <a:xfrm rot="3212318">
            <a:off x="7135019" y="4590256"/>
            <a:ext cx="1181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dirty="0">
                <a:ln>
                  <a:noFill/>
                </a:ln>
                <a:solidFill>
                  <a:srgbClr val="10253F"/>
                </a:solidFill>
                <a:effectLst/>
                <a:uLnTx/>
                <a:uFillTx/>
                <a:latin typeface="Calibri" charset="0"/>
                <a:ea typeface="+mn-ea"/>
                <a:cs typeface="+mn-cs"/>
              </a:rPr>
              <a:t>rechtvaardigheid</a:t>
            </a:r>
          </a:p>
        </p:txBody>
      </p:sp>
      <p:sp>
        <p:nvSpPr>
          <p:cNvPr id="277514" name="Tekstvak 10"/>
          <p:cNvSpPr txBox="1">
            <a:spLocks noChangeArrowheads="1"/>
          </p:cNvSpPr>
          <p:nvPr/>
        </p:nvSpPr>
        <p:spPr bwMode="auto">
          <a:xfrm rot="3269303">
            <a:off x="8425657" y="4164806"/>
            <a:ext cx="839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400" b="1" i="0" u="none" strike="noStrike" kern="1200" cap="none" spc="0" normalizeH="0" baseline="0" noProof="0">
                <a:ln>
                  <a:noFill/>
                </a:ln>
                <a:solidFill>
                  <a:srgbClr val="10253F"/>
                </a:solidFill>
                <a:effectLst/>
                <a:uLnTx/>
                <a:uFillTx/>
                <a:latin typeface="Calibri" charset="0"/>
                <a:ea typeface="+mn-ea"/>
                <a:cs typeface="+mn-cs"/>
              </a:rPr>
              <a:t>meesterschap</a:t>
            </a:r>
          </a:p>
        </p:txBody>
      </p:sp>
      <p:sp>
        <p:nvSpPr>
          <p:cNvPr id="277515" name="Tekstvak 11"/>
          <p:cNvSpPr txBox="1">
            <a:spLocks noChangeArrowheads="1"/>
          </p:cNvSpPr>
          <p:nvPr/>
        </p:nvSpPr>
        <p:spPr bwMode="auto">
          <a:xfrm>
            <a:off x="1475656" y="-105856"/>
            <a:ext cx="6769100" cy="3046988"/>
          </a:xfrm>
          <a:prstGeom prst="rect">
            <a:avLst/>
          </a:prstGeom>
          <a:solidFill>
            <a:schemeClr val="accent1">
              <a:alpha val="41000"/>
            </a:schemeClr>
          </a:solidFill>
          <a:ln>
            <a:noFill/>
          </a:ln>
          <a:effectLst>
            <a:softEdge rad="0"/>
          </a:effectLst>
          <a:scene3d>
            <a:camera prst="orthographicFront"/>
            <a:lightRig rig="threePt" dir="t"/>
          </a:scene3d>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4800" b="1" i="0" u="none" strike="noStrike" kern="1200" cap="none" spc="0" normalizeH="0" baseline="0" noProof="0" dirty="0">
                <a:ln>
                  <a:noFill/>
                </a:ln>
                <a:solidFill>
                  <a:srgbClr val="FFCC00"/>
                </a:solidFill>
                <a:effectLst/>
                <a:uLnTx/>
                <a:uFillTx/>
                <a:latin typeface="Calibri" charset="0"/>
                <a:ea typeface="+mn-ea"/>
                <a:cs typeface="+mn-cs"/>
              </a:rPr>
              <a:t>Het limbisch mengpaneel</a:t>
            </a:r>
          </a:p>
          <a:p>
            <a:pPr marL="0" marR="0" lvl="0" indent="0" algn="ctr" defTabSz="914400" rtl="0" eaLnBrk="1" fontAlgn="auto" latinLnBrk="0" hangingPunct="1">
              <a:lnSpc>
                <a:spcPct val="100000"/>
              </a:lnSpc>
              <a:spcBef>
                <a:spcPct val="0"/>
              </a:spcBef>
              <a:spcAft>
                <a:spcPts val="0"/>
              </a:spcAft>
              <a:buClrTx/>
              <a:buSzTx/>
              <a:buFont typeface="Arial" charset="0"/>
              <a:buNone/>
              <a:tabLst/>
              <a:defRPr/>
            </a:pPr>
            <a:r>
              <a:rPr kumimoji="0" lang="nl-NL" altLang="nl-NL" sz="4800" b="1" i="0" u="none" strike="noStrike" kern="1200" cap="none" spc="0" normalizeH="0" baseline="0" noProof="0" dirty="0">
                <a:ln>
                  <a:noFill/>
                </a:ln>
                <a:solidFill>
                  <a:srgbClr val="FFCC00"/>
                </a:solidFill>
                <a:effectLst/>
                <a:uLnTx/>
                <a:uFillTx/>
                <a:latin typeface="Calibri" charset="0"/>
                <a:ea typeface="+mn-ea"/>
                <a:cs typeface="+mn-cs"/>
              </a:rPr>
              <a:t>is</a:t>
            </a:r>
          </a:p>
          <a:p>
            <a:pPr marL="0" marR="0" lvl="0" indent="0" algn="ctr" defTabSz="914400" rtl="0" eaLnBrk="1" fontAlgn="auto" latinLnBrk="0" hangingPunct="1">
              <a:lnSpc>
                <a:spcPct val="100000"/>
              </a:lnSpc>
              <a:spcBef>
                <a:spcPct val="0"/>
              </a:spcBef>
              <a:spcAft>
                <a:spcPts val="0"/>
              </a:spcAft>
              <a:buClrTx/>
              <a:buSzTx/>
              <a:buFont typeface="Arial" charset="0"/>
              <a:buNone/>
              <a:tabLst/>
              <a:defRPr/>
            </a:pPr>
            <a:r>
              <a:rPr kumimoji="0" lang="nl-NL" altLang="nl-NL" sz="4800" b="1" i="0" u="none" strike="noStrike" kern="1200" cap="none" spc="0" normalizeH="0" baseline="0" noProof="0" dirty="0">
                <a:ln>
                  <a:noFill/>
                </a:ln>
                <a:solidFill>
                  <a:srgbClr val="FFCC00"/>
                </a:solidFill>
                <a:effectLst/>
                <a:uLnTx/>
                <a:uFillTx/>
                <a:latin typeface="Calibri" charset="0"/>
                <a:ea typeface="+mn-ea"/>
                <a:cs typeface="+mn-cs"/>
              </a:rPr>
              <a:t>i</a:t>
            </a:r>
            <a:r>
              <a:rPr kumimoji="0" lang="nl-NL" sz="4800" b="1" i="0" u="none" strike="noStrike" kern="1200" cap="none" spc="0" normalizeH="0" baseline="0" noProof="0" dirty="0">
                <a:ln>
                  <a:noFill/>
                </a:ln>
                <a:solidFill>
                  <a:srgbClr val="FFCC00"/>
                </a:solidFill>
                <a:effectLst/>
                <a:uLnTx/>
                <a:uFillTx/>
                <a:latin typeface="Calibri" charset="0"/>
                <a:ea typeface="+mn-ea"/>
                <a:cs typeface="+mn-cs"/>
              </a:rPr>
              <a:t>rrationeel</a:t>
            </a:r>
            <a:r>
              <a:rPr kumimoji="0" lang="nl-NL" sz="3600" b="1" i="0" u="none" strike="noStrike" kern="1200" cap="none" spc="0" normalizeH="0" baseline="0" noProof="0" dirty="0">
                <a:ln>
                  <a:noFill/>
                </a:ln>
                <a:solidFill>
                  <a:srgbClr val="FFFF00"/>
                </a:solidFill>
                <a:effectLst/>
                <a:uLnTx/>
                <a:uFillTx/>
                <a:latin typeface="Calibri" charset="0"/>
                <a:ea typeface="+mn-ea"/>
                <a:cs typeface="+mn-cs"/>
              </a:rPr>
              <a:t> </a:t>
            </a:r>
            <a:r>
              <a:rPr kumimoji="0" lang="nl-NL" sz="4800" b="1" i="0" u="none" strike="noStrike" kern="1200" cap="none" spc="0" normalizeH="0" baseline="0" noProof="0" dirty="0">
                <a:ln>
                  <a:noFill/>
                </a:ln>
                <a:solidFill>
                  <a:srgbClr val="FFCC00"/>
                </a:solidFill>
                <a:effectLst/>
                <a:uLnTx/>
                <a:uFillTx/>
                <a:latin typeface="Calibri" charset="0"/>
                <a:ea typeface="+mn-ea"/>
                <a:cs typeface="+mn-cs"/>
              </a:rPr>
              <a:t>en emotioneel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altLang="nl-NL" sz="4800" b="1" i="0" u="none" strike="noStrike" kern="1200" cap="none" spc="0" normalizeH="0" baseline="0" noProof="0" dirty="0">
              <a:ln>
                <a:noFill/>
              </a:ln>
              <a:solidFill>
                <a:srgbClr val="FFCC00"/>
              </a:solidFill>
              <a:effectLst/>
              <a:uLnTx/>
              <a:uFillTx/>
              <a:latin typeface="Calibri" charset="0"/>
              <a:ea typeface="+mn-ea"/>
              <a:cs typeface="+mn-cs"/>
            </a:endParaRPr>
          </a:p>
        </p:txBody>
      </p:sp>
    </p:spTree>
    <p:extLst>
      <p:ext uri="{BB962C8B-B14F-4D97-AF65-F5344CB8AC3E}">
        <p14:creationId xmlns:p14="http://schemas.microsoft.com/office/powerpoint/2010/main" val="313562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itel 1"/>
          <p:cNvSpPr>
            <a:spLocks noGrp="1"/>
          </p:cNvSpPr>
          <p:nvPr>
            <p:ph type="title"/>
          </p:nvPr>
        </p:nvSpPr>
        <p:spPr/>
        <p:txBody>
          <a:bodyPr/>
          <a:lstStyle/>
          <a:p>
            <a:pPr eaLnBrk="1" hangingPunct="1"/>
            <a:endParaRPr lang="nl-NL" altLang="nl-NL">
              <a:solidFill>
                <a:schemeClr val="bg1"/>
              </a:solidFill>
            </a:endParaRPr>
          </a:p>
        </p:txBody>
      </p:sp>
      <p:pic>
        <p:nvPicPr>
          <p:cNvPr id="283650" name="Picture 2" descr="C:\Users\xp\AppData\Local\Microsoft\Windows\Temporary Internet Files\Content.IE5\1HN342A0\MP90043875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83651" name="Tekstvak 4"/>
          <p:cNvSpPr txBox="1">
            <a:spLocks noChangeArrowheads="1"/>
          </p:cNvSpPr>
          <p:nvPr/>
        </p:nvSpPr>
        <p:spPr bwMode="auto">
          <a:xfrm>
            <a:off x="1908175" y="476250"/>
            <a:ext cx="5400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4000" b="0" i="0" u="none" strike="noStrike" kern="1200" cap="none" spc="0" normalizeH="0" baseline="0" noProof="0">
                <a:ln>
                  <a:noFill/>
                </a:ln>
                <a:solidFill>
                  <a:srgbClr val="FFFFFF"/>
                </a:solidFill>
                <a:effectLst/>
                <a:uLnTx/>
                <a:uFillTx/>
                <a:latin typeface="Calibri" charset="0"/>
                <a:ea typeface="+mn-ea"/>
                <a:cs typeface="+mn-cs"/>
              </a:rPr>
              <a:t>Onzekerheid is doodeng</a:t>
            </a:r>
            <a:r>
              <a:rPr kumimoji="0" lang="nl-NL" altLang="nl-NL" sz="4000" b="0" i="0" u="none" strike="noStrike" kern="1200" cap="none" spc="0" normalizeH="0" baseline="0" noProof="0">
                <a:ln>
                  <a:noFill/>
                </a:ln>
                <a:solidFill>
                  <a:srgbClr val="000000"/>
                </a:solidFill>
                <a:effectLst/>
                <a:uLnTx/>
                <a:uFillTx/>
                <a:latin typeface="Calibri"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altLang="nl-NL" sz="1400" b="0" i="0" u="none" strike="noStrike" kern="1200" cap="none" spc="0" normalizeH="0" baseline="0" noProof="0">
                <a:ln>
                  <a:noFill/>
                </a:ln>
                <a:solidFill>
                  <a:srgbClr val="FFFFFF"/>
                </a:solidFill>
                <a:effectLst/>
                <a:uLnTx/>
                <a:uFillTx/>
                <a:latin typeface="Calibri" charset="0"/>
                <a:ea typeface="+mn-ea"/>
                <a:cs typeface="+mn-cs"/>
              </a:rPr>
              <a:t>(Heath Brothers, David Rock)</a:t>
            </a:r>
          </a:p>
        </p:txBody>
      </p:sp>
      <p:sp>
        <p:nvSpPr>
          <p:cNvPr id="283652" name="Tekstvak 5"/>
          <p:cNvSpPr txBox="1">
            <a:spLocks noChangeArrowheads="1"/>
          </p:cNvSpPr>
          <p:nvPr/>
        </p:nvSpPr>
        <p:spPr bwMode="auto">
          <a:xfrm>
            <a:off x="239713" y="1158081"/>
            <a:ext cx="28797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Brein=voorspelmac</a:t>
            </a:r>
            <a:r>
              <a:rPr kumimoji="0" lang="nl-NL" altLang="nl-NL" sz="1800" b="0" i="0" u="none" strike="noStrike" kern="1200" cap="none" spc="0" normalizeH="0" baseline="0" noProof="0" dirty="0">
                <a:ln>
                  <a:noFill/>
                </a:ln>
                <a:solidFill>
                  <a:srgbClr val="FFFFFF"/>
                </a:solidFill>
                <a:effectLst/>
                <a:uLnTx/>
                <a:uFillTx/>
                <a:latin typeface="Calibri" charset="0"/>
                <a:ea typeface="+mn-ea"/>
                <a:cs typeface="+mn-cs"/>
              </a:rPr>
              <a:t>hine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Patroonherkenning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Sterk in gewoontes</a:t>
            </a:r>
          </a:p>
        </p:txBody>
      </p:sp>
      <p:sp>
        <p:nvSpPr>
          <p:cNvPr id="283653" name="Tekstvak 6"/>
          <p:cNvSpPr txBox="1">
            <a:spLocks noChangeArrowheads="1"/>
          </p:cNvSpPr>
          <p:nvPr/>
        </p:nvSpPr>
        <p:spPr bwMode="auto">
          <a:xfrm>
            <a:off x="6447852" y="4581128"/>
            <a:ext cx="2663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Sterke limbische reacties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Prefrontale Cortex snel moe!</a:t>
            </a:r>
          </a:p>
        </p:txBody>
      </p:sp>
      <p:sp>
        <p:nvSpPr>
          <p:cNvPr id="283654" name="Tekstvak 8"/>
          <p:cNvSpPr txBox="1">
            <a:spLocks noChangeArrowheads="1"/>
          </p:cNvSpPr>
          <p:nvPr/>
        </p:nvSpPr>
        <p:spPr bwMode="auto">
          <a:xfrm>
            <a:off x="6021387" y="5547762"/>
            <a:ext cx="2665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0" i="0" u="none" strike="noStrike" kern="1200" cap="none" spc="0" normalizeH="0" baseline="0" noProof="0" dirty="0">
                <a:ln>
                  <a:noFill/>
                </a:ln>
                <a:solidFill>
                  <a:srgbClr val="FFFFFF"/>
                </a:solidFill>
                <a:effectLst/>
                <a:uLnTx/>
                <a:uFillTx/>
                <a:latin typeface="Calibri" charset="0"/>
                <a:ea typeface="+mn-ea"/>
                <a:cs typeface="+mn-cs"/>
              </a:rPr>
              <a:t>“Wat als weerstand wordt gezien is vaak uitputting” (</a:t>
            </a:r>
            <a:r>
              <a:rPr kumimoji="0" lang="nl-NL" altLang="nl-NL" sz="1400" b="0" i="0" u="none" strike="noStrike" kern="1200" cap="none" spc="0" normalizeH="0" baseline="0" noProof="0" dirty="0" err="1">
                <a:ln>
                  <a:noFill/>
                </a:ln>
                <a:solidFill>
                  <a:srgbClr val="FFFFFF"/>
                </a:solidFill>
                <a:effectLst/>
                <a:uLnTx/>
                <a:uFillTx/>
                <a:latin typeface="Calibri" charset="0"/>
                <a:ea typeface="+mn-ea"/>
                <a:cs typeface="+mn-cs"/>
              </a:rPr>
              <a:t>Heath</a:t>
            </a:r>
            <a:r>
              <a:rPr kumimoji="0" lang="nl-NL" altLang="nl-NL" sz="1400" b="0" i="0" u="none" strike="noStrike" kern="1200" cap="none" spc="0" normalizeH="0" baseline="0" noProof="0" dirty="0">
                <a:ln>
                  <a:noFill/>
                </a:ln>
                <a:solidFill>
                  <a:srgbClr val="FFFFFF"/>
                </a:solidFill>
                <a:effectLst/>
                <a:uLnTx/>
                <a:uFillTx/>
                <a:latin typeface="Calibri" charset="0"/>
                <a:ea typeface="+mn-ea"/>
                <a:cs typeface="+mn-cs"/>
              </a:rPr>
              <a:t> </a:t>
            </a:r>
            <a:r>
              <a:rPr kumimoji="0" lang="nl-NL" altLang="nl-NL" sz="1400" b="0" i="0" u="none" strike="noStrike" kern="1200" cap="none" spc="0" normalizeH="0" baseline="0" noProof="0" dirty="0" err="1">
                <a:ln>
                  <a:noFill/>
                </a:ln>
                <a:solidFill>
                  <a:srgbClr val="FFFFFF"/>
                </a:solidFill>
                <a:effectLst/>
                <a:uLnTx/>
                <a:uFillTx/>
                <a:latin typeface="Calibri" charset="0"/>
                <a:ea typeface="+mn-ea"/>
                <a:cs typeface="+mn-cs"/>
              </a:rPr>
              <a:t>Brothers</a:t>
            </a:r>
            <a:r>
              <a:rPr kumimoji="0" lang="nl-NL" altLang="nl-NL" sz="1800" b="0" i="0" u="none" strike="noStrike" kern="1200" cap="none" spc="0" normalizeH="0" baseline="0" noProof="0" dirty="0">
                <a:ln>
                  <a:noFill/>
                </a:ln>
                <a:solidFill>
                  <a:srgbClr val="FFFFFF"/>
                </a:solidFill>
                <a:effectLst/>
                <a:uLnTx/>
                <a:uFillTx/>
                <a:latin typeface="Calibri" charset="0"/>
                <a:ea typeface="+mn-ea"/>
                <a:cs typeface="+mn-cs"/>
              </a:rPr>
              <a:t>)</a:t>
            </a:r>
          </a:p>
        </p:txBody>
      </p:sp>
    </p:spTree>
    <p:extLst>
      <p:ext uri="{BB962C8B-B14F-4D97-AF65-F5344CB8AC3E}">
        <p14:creationId xmlns:p14="http://schemas.microsoft.com/office/powerpoint/2010/main" val="394819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9074" name="Titel 1"/>
          <p:cNvSpPr>
            <a:spLocks noGrp="1"/>
          </p:cNvSpPr>
          <p:nvPr>
            <p:ph type="title"/>
          </p:nvPr>
        </p:nvSpPr>
        <p:spPr>
          <a:xfrm>
            <a:off x="1547813" y="1431132"/>
            <a:ext cx="6172200" cy="921544"/>
          </a:xfrm>
        </p:spPr>
        <p:txBody>
          <a:bodyPr/>
          <a:lstStyle/>
          <a:p>
            <a:pPr eaLnBrk="1" hangingPunct="1"/>
            <a:r>
              <a:rPr lang="nl-NL" altLang="nl-NL" b="1" dirty="0">
                <a:solidFill>
                  <a:srgbClr val="00B0F0"/>
                </a:solidFill>
              </a:rPr>
              <a:t>NS, Brein, en ik. </a:t>
            </a:r>
            <a:br>
              <a:rPr lang="nl-NL" altLang="nl-NL" b="1" dirty="0">
                <a:solidFill>
                  <a:srgbClr val="00B0F0"/>
                </a:solidFill>
              </a:rPr>
            </a:br>
            <a:r>
              <a:rPr lang="nl-NL" altLang="nl-NL" b="1" dirty="0">
                <a:solidFill>
                  <a:srgbClr val="00B0F0"/>
                </a:solidFill>
              </a:rPr>
              <a:t>Van managementtrainee tot breinexpert.</a:t>
            </a:r>
          </a:p>
        </p:txBody>
      </p:sp>
      <p:pic>
        <p:nvPicPr>
          <p:cNvPr id="259075" name="Picture 4" descr="http://t0.gstatic.com/images?q=tbn:8S10CO2lrPvFeM:http://www.logodesignworks.com/logo-designs/logo-design-n/main/NederlandseSpoorwegenA.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451" y="2588133"/>
            <a:ext cx="2250382" cy="2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Tekstvak 13"/>
          <p:cNvSpPr txBox="1">
            <a:spLocks noChangeArrowheads="1"/>
          </p:cNvSpPr>
          <p:nvPr/>
        </p:nvSpPr>
        <p:spPr bwMode="auto">
          <a:xfrm>
            <a:off x="1043608" y="4599034"/>
            <a:ext cx="75608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r>
              <a:rPr lang="nl-NL" altLang="nl-NL" sz="3600" b="1" dirty="0">
                <a:solidFill>
                  <a:srgbClr val="92D050"/>
                </a:solidFill>
                <a:cs typeface="Arial" panose="020B0604020202020204" pitchFamily="34" charset="0"/>
              </a:rPr>
              <a:t>“Ik  vind dat iedereen de gebruiksaanwijzing van zijn hersenen moet  kennen……”</a:t>
            </a:r>
          </a:p>
        </p:txBody>
      </p:sp>
      <p:sp>
        <p:nvSpPr>
          <p:cNvPr id="259077" name="AutoShape 2" descr="data:image/jpg;base64,/9j/4AAQSkZJRgABAQAAAQABAAD/2wCEAAkGBggGBQkIBwgKFQkVGSAXDRQMFxodGRwhHxwdIh8fICkeJy0kHyAjIhwaJDsiLycrLTgsHB49PTw2QScvLykBCQoKDQsOGQ8OGTUkHCQ1NTU1NTU1NTU1NTUpLjUpNS81KjU1NS81NTUpNDUqNCkqLy0yMDU1NTQsNjUsKTU1Nf/AABEIADoATgMBIgACEQEDEQH/xAAbAAACAgMBAAAAAAAAAAAAAAAABAUGAQMHAv/EADkQAAECBAIHBQYEBwAAAAAAAAECAwAEBREGEhUhMUFRU5EHEyJSoRQjMmFicRYzQoEXNHKxwdHw/8QAGgEAAgMBAQAAAAAAAAAAAAAAAAECAwQFBv/EAC4RAAEBBQYEBQUAAAAAAAAAAAABAgMEEVISExRRkaEFISJBFVOxweExMkJhcf/aAAwDAQACEQMRAD8A7jBBBAAtOTjEhKOzM26hDCBdal7AI5z/ABaqNQm3zQcNPvyiVWSsFVz9wlJt9oR7a266VMrJvQxb8rcvi5/g7I0YUbx27h2WOHZmk+wW8IRluDvzb83G+uNrtywjFtqSzFMlF9rFXp6kO1fCky1KXstZKri/DMkAn946DSqtKVqnNTtPeSthYukj+x4EcI5q7i6uUGf0V2iSjDlMfFitpN0jptA3jaNoj1L4JxPh+YdewLVmVUx7xJDpB+23Uf6hb5wm3TCp2T0UJkzO9o03h3FKadiWmIalFflTDKypJG42IGriN0Xll1DyEuNKSUEXSUm4I4iOJ45axnL0IjFM5TTKk+BPhzk/RYXvxPCLP2Ms11ukLVOm1IP8ol2+a+8p+j/hCeOWUd20VAReZ0qCCCMgzV7Szzm+og9pY5zfURXzRXr/AJjfrBoV7mI9Y4HiMZ5G5suXVRNTXsc5LOMTBYUyoWWlZBBB3GKfh/Av4WxC7N0ethMgs+8l3QFC33vtG5XCJXQz3nR6waHe5iPWGnFY1lFRHPJf2Fw6qJCtUumYhpjkjUe6Uyr5i4O5QO4jjFAT2RuS47uTxdMoYHwJFtXQgekW7RDvMR6xjRLvMR6xJnjEc7SSOdww7pfyK1TeyaURVWZqtV1cy0jWlt06ifncnV8o6K28w2lKUuNBI1AAjVFf0S6P1o9YNFOedHrEW+MRrf3Odww7uosftLPOb6iD2lnmt9RFb0W4P1o9YNGOD9aPWKvFYrydx4d3Ub6ziSUodRp8rNggPlQC9ycoHxcASpKb8SIRouLlVuqMyrdPKQppLyy4tIVZd8pSNqxqFyNhIiQquHJKsuuKnkrUlTKmFIJ8OVZSokfVdI1xpl8MS8tVZWdMxNKLKMkshZGVAyBBtYX1gbCbXjtJdWJL9TNznyFpnFpaqCkNyDipBLyZd5/MBZaiB4U7VJBIBP8AqI5rtFbdeWhMhcE+5LTqVE+9S14wPgJKri+0BXCJX8ISWkVzBfm+6Ky8lkqHdBwi2cC1777E2BgXhGSFCYpss480hCkrS4zlDhUjWCo21m/GCcOkpoHUaa3ipVNxDL0mWlmFzK0Z0986G73UUhIuNaiReFZjHCmnnUs0xa0N96p4pcSCEMrCFKF/iJUVWH0mH2sMKYqiZ8Viol+yUu5sllhBUQFavqUNVtsKnAsgp0FczOd0QUvN5hlcBdW6QrVexUs7LXAEVosOkp+5LqPCseSDc40062pLK1rQ24SMvgQhVz5QorCfvGafi9dTXL+zyADJKQ+t91KQlSteVN/jUE2JA42jcvBdMdamWn++W26lxDgWRb3i86iOBBAA+QEeXMFU9yaDnfTQZzJWWgRkK0JypXsuFWA2HaBEFWGl3DqI6X7QA/SpypJkEGUa2hp0KdJKwlIyW1FVyf2iepNaYrLk0ZXXLoKQhxJ1KzISvVwtmA+8KSeE2pORZk1VCeXLNqQtpDhTZPdkkDUNYJtt4CH6ZSZSjsOsyTeVtS1OKG66jc2+XARS+VxJbCfzb5Js2u5t021yV9RBptrlL6iEcifKIMifKI8/jYupNDZcu8h3TTXKX1EGmWuUvqISyJ8ogyJ8oiOLiqk0C6d5DmmGuUvqIxphrlr6iFMifKIMifKIWKiqk0HdsZDWl2+WvqINLN8tfUQrkT5RBkT5RCxMTUmgXbGQzpVvlr6xjSrfLX1hfInyiM5E+UQsREVJoO7YyP/Z"/>
          <p:cNvSpPr>
            <a:spLocks noChangeAspect="1" noChangeArrowheads="1"/>
          </p:cNvSpPr>
          <p:nvPr/>
        </p:nvSpPr>
        <p:spPr bwMode="auto">
          <a:xfrm>
            <a:off x="1190625" y="653653"/>
            <a:ext cx="557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None/>
            </a:pPr>
            <a:endParaRPr lang="nl-NL" altLang="nl-NL" sz="1350">
              <a:solidFill>
                <a:srgbClr val="FFFFFF"/>
              </a:solidFill>
              <a:cs typeface="Arial" panose="020B0604020202020204" pitchFamily="34" charset="0"/>
            </a:endParaRPr>
          </a:p>
        </p:txBody>
      </p:sp>
      <p:pic>
        <p:nvPicPr>
          <p:cNvPr id="259078" name="Afbeelding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5085" y="3284984"/>
            <a:ext cx="3456384" cy="8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1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el 1"/>
          <p:cNvSpPr>
            <a:spLocks noGrp="1"/>
          </p:cNvSpPr>
          <p:nvPr>
            <p:ph type="title"/>
          </p:nvPr>
        </p:nvSpPr>
        <p:spPr/>
        <p:txBody>
          <a:bodyPr/>
          <a:lstStyle/>
          <a:p>
            <a:pPr eaLnBrk="1" hangingPunct="1"/>
            <a:endParaRPr lang="nl-NL" altLang="nl-NL"/>
          </a:p>
        </p:txBody>
      </p:sp>
      <p:pic>
        <p:nvPicPr>
          <p:cNvPr id="278530" name="Picture 3" descr="C:\Users\xp\AppData\Local\Microsoft\Windows\Temporary Internet Files\Content.IE5\WWZQ1O0C\MP9003826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1" name="Tekstvak 4"/>
          <p:cNvSpPr txBox="1">
            <a:spLocks noChangeArrowheads="1"/>
          </p:cNvSpPr>
          <p:nvPr/>
        </p:nvSpPr>
        <p:spPr bwMode="auto">
          <a:xfrm>
            <a:off x="539552" y="280603"/>
            <a:ext cx="7344816"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4400" b="0" i="0" u="none" strike="noStrike" kern="1200" cap="none" spc="0" normalizeH="0" baseline="0" noProof="0" dirty="0">
                <a:ln>
                  <a:noFill/>
                </a:ln>
                <a:solidFill>
                  <a:srgbClr val="FFFFFF"/>
                </a:solidFill>
                <a:effectLst/>
                <a:uLnTx/>
                <a:uFillTx/>
                <a:latin typeface="Calibri" charset="0"/>
                <a:ea typeface="+mn-ea"/>
                <a:cs typeface="+mn-cs"/>
              </a:rPr>
              <a:t>Status </a:t>
            </a: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Sterke drijvende kracht met enorme effecten (positief of negatief), je kunt het op alle gebieden verwerven.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l-NL" altLang="nl-NL" sz="1800" b="1" dirty="0">
                <a:solidFill>
                  <a:srgbClr val="FFFFFF"/>
                </a:solidFill>
              </a:rPr>
              <a:t>Hoe zit dat als werkzoekende?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rPr>
              <a:t>Wat houdt je aan de gang? Waar kun je dopamine ta</a:t>
            </a:r>
            <a:r>
              <a:rPr lang="nl-NL" altLang="nl-NL" sz="1800" b="1" dirty="0" err="1">
                <a:solidFill>
                  <a:srgbClr val="FFFFFF"/>
                </a:solidFill>
              </a:rPr>
              <a:t>nken</a:t>
            </a:r>
            <a:r>
              <a:rPr lang="nl-NL" altLang="nl-NL" sz="1800" b="1" dirty="0">
                <a:solidFill>
                  <a:srgbClr val="FFFFFF"/>
                </a:solidFill>
              </a:rPr>
              <a:t> door status?</a:t>
            </a:r>
            <a:endPar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1"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charset="0"/>
              <a:buNone/>
              <a:tabLst/>
              <a:defRPr/>
            </a:pPr>
            <a:endParaRPr kumimoji="0" lang="nl-NL" altLang="nl-NL" sz="1800" b="1" i="0" u="none" strike="noStrike" kern="1200" cap="none" spc="0" normalizeH="0" baseline="0" noProof="0" dirty="0">
              <a:ln>
                <a:noFill/>
              </a:ln>
              <a:solidFill>
                <a:srgbClr val="EEECE1"/>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nl-NL" altLang="nl-NL" sz="1800" b="0"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0" i="0" u="none" strike="noStrike" kern="1200" cap="none" spc="0" normalizeH="0" baseline="0" noProof="0" dirty="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0" i="0" u="none" strike="noStrike" kern="1200" cap="none" spc="0" normalizeH="0" baseline="0" noProof="0" dirty="0">
              <a:ln>
                <a:noFill/>
              </a:ln>
              <a:solidFill>
                <a:srgbClr val="FFFFFF"/>
              </a:solidFill>
              <a:effectLst/>
              <a:uLnTx/>
              <a:uFillTx/>
              <a:latin typeface="Calibri" charset="0"/>
              <a:ea typeface="+mn-ea"/>
              <a:cs typeface="+mn-cs"/>
            </a:endParaRPr>
          </a:p>
        </p:txBody>
      </p:sp>
    </p:spTree>
    <p:extLst>
      <p:ext uri="{BB962C8B-B14F-4D97-AF65-F5344CB8AC3E}">
        <p14:creationId xmlns:p14="http://schemas.microsoft.com/office/powerpoint/2010/main" val="224742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el 1"/>
          <p:cNvSpPr>
            <a:spLocks noGrp="1"/>
          </p:cNvSpPr>
          <p:nvPr>
            <p:ph type="title"/>
          </p:nvPr>
        </p:nvSpPr>
        <p:spPr/>
        <p:txBody>
          <a:bodyPr/>
          <a:lstStyle/>
          <a:p>
            <a:pPr eaLnBrk="1" hangingPunct="1"/>
            <a:endParaRPr lang="nl-NL" altLang="nl-NL"/>
          </a:p>
        </p:txBody>
      </p:sp>
      <p:pic>
        <p:nvPicPr>
          <p:cNvPr id="280578" name="Picture 8" descr="C:\Users\xp\AppData\Local\Microsoft\Windows\Temporary Internet Files\Content.IE5\7T6X1DAE\MP9003852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700"/>
            <a:ext cx="961866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79" name="Rechthoek 9"/>
          <p:cNvSpPr>
            <a:spLocks noChangeArrowheads="1"/>
          </p:cNvSpPr>
          <p:nvPr/>
        </p:nvSpPr>
        <p:spPr bwMode="auto">
          <a:xfrm>
            <a:off x="395288" y="5013325"/>
            <a:ext cx="583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2400" b="0" i="0" u="none" strike="noStrike" kern="1200" cap="none" spc="0" normalizeH="0" baseline="0" noProof="0" dirty="0">
                <a:ln>
                  <a:noFill/>
                </a:ln>
                <a:solidFill>
                  <a:srgbClr val="FFFFFF"/>
                </a:solidFill>
                <a:effectLst/>
                <a:uLnTx/>
                <a:uFillTx/>
                <a:latin typeface="Calibri" charset="0"/>
                <a:ea typeface="+mn-ea"/>
                <a:cs typeface="+mn-cs"/>
              </a:rPr>
              <a:t>Autonomie: keuzevrijheid  op </a:t>
            </a:r>
            <a:r>
              <a:rPr kumimoji="0" lang="nl-NL" altLang="nl-NL" sz="2400" b="1" i="0" u="none" strike="noStrike" kern="1200" cap="none" spc="0" normalizeH="0" baseline="0" noProof="0" dirty="0">
                <a:ln>
                  <a:noFill/>
                </a:ln>
                <a:solidFill>
                  <a:srgbClr val="FFFFFF"/>
                </a:solidFill>
                <a:effectLst/>
                <a:uLnTx/>
                <a:uFillTx/>
                <a:latin typeface="Calibri" charset="0"/>
                <a:ea typeface="+mn-ea"/>
                <a:cs typeface="+mn-cs"/>
              </a:rPr>
              <a:t>wat</a:t>
            </a:r>
            <a:r>
              <a:rPr kumimoji="0" lang="nl-NL" altLang="nl-NL" sz="2400" b="0" i="0" u="none" strike="noStrike" kern="1200" cap="none" spc="0" normalizeH="0" baseline="0" noProof="0" dirty="0">
                <a:ln>
                  <a:noFill/>
                </a:ln>
                <a:solidFill>
                  <a:srgbClr val="FFFFFF"/>
                </a:solidFill>
                <a:effectLst/>
                <a:uLnTx/>
                <a:uFillTx/>
                <a:latin typeface="Calibri" charset="0"/>
                <a:ea typeface="+mn-ea"/>
                <a:cs typeface="+mn-cs"/>
              </a:rPr>
              <a:t> je doet , </a:t>
            </a:r>
            <a:r>
              <a:rPr kumimoji="0" lang="nl-NL" altLang="nl-NL" sz="2400" b="1" i="0" u="none" strike="noStrike" kern="1200" cap="none" spc="0" normalizeH="0" baseline="0" noProof="0" dirty="0">
                <a:ln>
                  <a:noFill/>
                </a:ln>
                <a:solidFill>
                  <a:srgbClr val="FFFFFF"/>
                </a:solidFill>
                <a:effectLst/>
                <a:uLnTx/>
                <a:uFillTx/>
                <a:latin typeface="Calibri" charset="0"/>
                <a:ea typeface="+mn-ea"/>
                <a:cs typeface="+mn-cs"/>
              </a:rPr>
              <a:t>wanneer</a:t>
            </a:r>
            <a:r>
              <a:rPr kumimoji="0" lang="nl-NL" altLang="nl-NL" sz="2400" b="0" i="0" u="none" strike="noStrike" kern="1200" cap="none" spc="0" normalizeH="0" baseline="0" noProof="0" dirty="0">
                <a:ln>
                  <a:noFill/>
                </a:ln>
                <a:solidFill>
                  <a:srgbClr val="FFFFFF"/>
                </a:solidFill>
                <a:effectLst/>
                <a:uLnTx/>
                <a:uFillTx/>
                <a:latin typeface="Calibri" charset="0"/>
                <a:ea typeface="+mn-ea"/>
                <a:cs typeface="+mn-cs"/>
              </a:rPr>
              <a:t> je het doet en </a:t>
            </a:r>
            <a:r>
              <a:rPr kumimoji="0" lang="nl-NL" altLang="nl-NL" sz="2400" b="1" i="0" u="none" strike="noStrike" kern="1200" cap="none" spc="0" normalizeH="0" baseline="0" noProof="0" dirty="0">
                <a:ln>
                  <a:noFill/>
                </a:ln>
                <a:solidFill>
                  <a:srgbClr val="FFFFFF"/>
                </a:solidFill>
                <a:effectLst/>
                <a:uLnTx/>
                <a:uFillTx/>
                <a:latin typeface="Calibri" charset="0"/>
                <a:ea typeface="+mn-ea"/>
                <a:cs typeface="+mn-cs"/>
              </a:rPr>
              <a:t>hoe</a:t>
            </a:r>
            <a:r>
              <a:rPr kumimoji="0" lang="nl-NL" altLang="nl-NL" sz="2400" b="0" i="0" u="none" strike="noStrike" kern="1200" cap="none" spc="0" normalizeH="0" baseline="0" noProof="0" dirty="0">
                <a:ln>
                  <a:noFill/>
                </a:ln>
                <a:solidFill>
                  <a:srgbClr val="FFFFFF"/>
                </a:solidFill>
                <a:effectLst/>
                <a:uLnTx/>
                <a:uFillTx/>
                <a:latin typeface="Calibri" charset="0"/>
                <a:ea typeface="+mn-ea"/>
                <a:cs typeface="+mn-cs"/>
              </a:rPr>
              <a:t> je het doet</a:t>
            </a:r>
          </a:p>
        </p:txBody>
      </p:sp>
    </p:spTree>
    <p:extLst>
      <p:ext uri="{BB962C8B-B14F-4D97-AF65-F5344CB8AC3E}">
        <p14:creationId xmlns:p14="http://schemas.microsoft.com/office/powerpoint/2010/main" val="106657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24794790-70AC-C84B-9DF3-03909D90B283}"/>
              </a:ext>
            </a:extLst>
          </p:cNvPr>
          <p:cNvSpPr txBox="1"/>
          <p:nvPr/>
        </p:nvSpPr>
        <p:spPr>
          <a:xfrm>
            <a:off x="80962" y="548680"/>
            <a:ext cx="8785225" cy="10160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alibri"/>
                <a:ea typeface="+mn-ea"/>
                <a:cs typeface="+mn-cs"/>
              </a:rPr>
              <a:t>Handige tip: geeft jezelf of anderen </a:t>
            </a:r>
            <a:r>
              <a:rPr kumimoji="0" lang="nl-NL" sz="2000" b="1" i="1" u="none" strike="noStrike" kern="1200" cap="none" spc="0" normalizeH="0" baseline="0" noProof="0" dirty="0">
                <a:ln>
                  <a:noFill/>
                </a:ln>
                <a:solidFill>
                  <a:prstClr val="white"/>
                </a:solidFill>
                <a:effectLst/>
                <a:uLnTx/>
                <a:uFillTx/>
                <a:latin typeface="Calibri"/>
                <a:ea typeface="+mn-ea"/>
                <a:cs typeface="+mn-cs"/>
              </a:rPr>
              <a:t>perceptie van keuzevrijheid</a:t>
            </a:r>
            <a:r>
              <a:rPr kumimoji="0" lang="nl-NL" sz="2000" b="1" i="0" u="none" strike="noStrike" kern="1200" cap="none" spc="0" normalizeH="0" baseline="0" noProof="0" dirty="0">
                <a:ln>
                  <a:noFill/>
                </a:ln>
                <a:solidFill>
                  <a:prstClr val="white"/>
                </a:solidFill>
                <a:effectLst/>
                <a:uLnTx/>
                <a:uFillTx/>
                <a:latin typeface="Calibri"/>
                <a:ea typeface="+mn-ea"/>
                <a:cs typeface="+mn-cs"/>
              </a:rPr>
              <a:t> zodat stress beter te hanteren wordt.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alibri"/>
                <a:ea typeface="+mn-ea"/>
                <a:cs typeface="+mn-cs"/>
              </a:rPr>
              <a:t>En denk eraan: wij zijn heel irrationeel dus trappen daar graag in!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65316"/>
            <a:ext cx="3468002" cy="2648121"/>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665317"/>
            <a:ext cx="3530827" cy="2648120"/>
          </a:xfrm>
          <a:prstGeom prst="rect">
            <a:avLst/>
          </a:prstGeom>
        </p:spPr>
      </p:pic>
    </p:spTree>
    <p:extLst>
      <p:ext uri="{BB962C8B-B14F-4D97-AF65-F5344CB8AC3E}">
        <p14:creationId xmlns:p14="http://schemas.microsoft.com/office/powerpoint/2010/main" val="374105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B8C0E-352B-E343-84A7-DFA396E15310}"/>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E9D28BF6-5D5A-774C-B3E6-16CB4C09726E}"/>
              </a:ext>
            </a:extLst>
          </p:cNvPr>
          <p:cNvPicPr>
            <a:picLocks noChangeAspect="1"/>
          </p:cNvPicPr>
          <p:nvPr/>
        </p:nvPicPr>
        <p:blipFill>
          <a:blip r:embed="rId2"/>
          <a:stretch>
            <a:fillRect/>
          </a:stretch>
        </p:blipFill>
        <p:spPr>
          <a:xfrm>
            <a:off x="-612576" y="-387424"/>
            <a:ext cx="11089232" cy="7377734"/>
          </a:xfrm>
          <a:prstGeom prst="rect">
            <a:avLst/>
          </a:prstGeom>
        </p:spPr>
      </p:pic>
      <p:sp>
        <p:nvSpPr>
          <p:cNvPr id="4" name="Ovale toelichting 3">
            <a:extLst>
              <a:ext uri="{FF2B5EF4-FFF2-40B4-BE49-F238E27FC236}">
                <a16:creationId xmlns:a16="http://schemas.microsoft.com/office/drawing/2014/main" id="{5BCDE05F-BE56-C14D-BEAE-A71E9914CBBB}"/>
              </a:ext>
            </a:extLst>
          </p:cNvPr>
          <p:cNvSpPr/>
          <p:nvPr/>
        </p:nvSpPr>
        <p:spPr>
          <a:xfrm>
            <a:off x="4283968" y="274638"/>
            <a:ext cx="2808312" cy="1916832"/>
          </a:xfrm>
          <a:prstGeom prst="wedgeEllipseCallout">
            <a:avLst>
              <a:gd name="adj1" fmla="val -58354"/>
              <a:gd name="adj2" fmla="val 44368"/>
            </a:avLst>
          </a:prstGeom>
          <a:solidFill>
            <a:srgbClr val="F7D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1F497D"/>
                </a:solidFill>
                <a:effectLst/>
                <a:uLnTx/>
                <a:uFillTx/>
                <a:latin typeface="Calibri"/>
                <a:ea typeface="+mn-ea"/>
                <a:cs typeface="+mn-cs"/>
              </a:rPr>
              <a:t>Oké, je vind het lastig om na  te denken over je werk over 5 jaar. Wil je vandaag jouw sterke punten inventariseren of werken aan je levensverhaal?</a:t>
            </a:r>
          </a:p>
        </p:txBody>
      </p:sp>
    </p:spTree>
    <p:extLst>
      <p:ext uri="{BB962C8B-B14F-4D97-AF65-F5344CB8AC3E}">
        <p14:creationId xmlns:p14="http://schemas.microsoft.com/office/powerpoint/2010/main" val="192036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el 1"/>
          <p:cNvSpPr>
            <a:spLocks noGrp="1"/>
          </p:cNvSpPr>
          <p:nvPr>
            <p:ph type="title"/>
          </p:nvPr>
        </p:nvSpPr>
        <p:spPr/>
        <p:txBody>
          <a:bodyPr/>
          <a:lstStyle/>
          <a:p>
            <a:pPr eaLnBrk="1" hangingPunct="1"/>
            <a:endParaRPr lang="nl-NL" altLang="nl-NL"/>
          </a:p>
        </p:txBody>
      </p:sp>
      <p:pic>
        <p:nvPicPr>
          <p:cNvPr id="281602" name="Picture 3" descr="C:\Users\xp\AppData\Local\Microsoft\Windows\Temporary Internet Files\Content.IE5\WWZQ1O0C\MP9004244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1275"/>
            <a:ext cx="9396413"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3" name="Tekstvak 4"/>
          <p:cNvSpPr txBox="1">
            <a:spLocks noChangeArrowheads="1"/>
          </p:cNvSpPr>
          <p:nvPr/>
        </p:nvSpPr>
        <p:spPr bwMode="auto">
          <a:xfrm>
            <a:off x="2339975" y="333375"/>
            <a:ext cx="4824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altLang="nl-NL" sz="5400" b="1" i="0" u="none" strike="noStrike" kern="1200" cap="none" spc="0" normalizeH="0" baseline="0" noProof="0">
                <a:ln>
                  <a:noFill/>
                </a:ln>
                <a:solidFill>
                  <a:srgbClr val="000000"/>
                </a:solidFill>
                <a:effectLst/>
                <a:uLnTx/>
                <a:uFillTx/>
                <a:latin typeface="Calibri" charset="0"/>
                <a:ea typeface="+mn-ea"/>
                <a:cs typeface="+mn-cs"/>
              </a:rPr>
              <a:t>Verbondenheid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altLang="nl-NL" sz="5400" b="1" i="0" u="none" strike="noStrike" kern="1200" cap="none" spc="0" normalizeH="0" baseline="0" noProof="0">
                <a:ln>
                  <a:noFill/>
                </a:ln>
                <a:solidFill>
                  <a:srgbClr val="000000"/>
                </a:solidFill>
                <a:effectLst/>
                <a:uLnTx/>
                <a:uFillTx/>
                <a:latin typeface="Calibri" charset="0"/>
                <a:ea typeface="+mn-ea"/>
                <a:cs typeface="+mn-cs"/>
              </a:rPr>
              <a:t>Samen</a:t>
            </a:r>
          </a:p>
        </p:txBody>
      </p:sp>
      <p:sp>
        <p:nvSpPr>
          <p:cNvPr id="281604" name="Tekstvak 5"/>
          <p:cNvSpPr txBox="1">
            <a:spLocks noChangeArrowheads="1"/>
          </p:cNvSpPr>
          <p:nvPr/>
        </p:nvSpPr>
        <p:spPr bwMode="auto">
          <a:xfrm>
            <a:off x="2230438" y="5732463"/>
            <a:ext cx="5041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2400" b="1" i="0" u="none" strike="noStrike" kern="1200" cap="none" spc="0" normalizeH="0" baseline="0" noProof="0">
                <a:ln>
                  <a:noFill/>
                </a:ln>
                <a:solidFill>
                  <a:srgbClr val="000000"/>
                </a:solidFill>
                <a:effectLst/>
                <a:uLnTx/>
                <a:uFillTx/>
                <a:latin typeface="Calibri" charset="0"/>
                <a:ea typeface="+mn-ea"/>
                <a:cs typeface="+mn-cs"/>
              </a:rPr>
              <a:t>Brein is bij uitstek een social medium</a:t>
            </a:r>
          </a:p>
        </p:txBody>
      </p:sp>
    </p:spTree>
    <p:extLst>
      <p:ext uri="{BB962C8B-B14F-4D97-AF65-F5344CB8AC3E}">
        <p14:creationId xmlns:p14="http://schemas.microsoft.com/office/powerpoint/2010/main" val="155585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el 1"/>
          <p:cNvSpPr>
            <a:spLocks noGrp="1"/>
          </p:cNvSpPr>
          <p:nvPr>
            <p:ph type="title"/>
          </p:nvPr>
        </p:nvSpPr>
        <p:spPr/>
        <p:txBody>
          <a:bodyPr/>
          <a:lstStyle/>
          <a:p>
            <a:pPr eaLnBrk="1" hangingPunct="1"/>
            <a:endParaRPr lang="nl-NL" altLang="nl-NL"/>
          </a:p>
        </p:txBody>
      </p:sp>
      <p:pic>
        <p:nvPicPr>
          <p:cNvPr id="282626" name="Picture 2" descr="C:\Users\xp\AppData\Local\Microsoft\Windows\Temporary Internet Files\Content.IE5\WWZQ1O0C\MP900185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3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7" name="Tekstvak 3"/>
          <p:cNvSpPr txBox="1">
            <a:spLocks noChangeArrowheads="1"/>
          </p:cNvSpPr>
          <p:nvPr/>
        </p:nvSpPr>
        <p:spPr bwMode="auto">
          <a:xfrm>
            <a:off x="684213" y="476250"/>
            <a:ext cx="3240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3600" b="0" i="0" u="none" strike="noStrike" kern="1200" cap="none" spc="0" normalizeH="0" baseline="0" noProof="0" dirty="0">
                <a:ln>
                  <a:noFill/>
                </a:ln>
                <a:solidFill>
                  <a:srgbClr val="FFFFFF"/>
                </a:solidFill>
                <a:effectLst/>
                <a:uLnTx/>
                <a:uFillTx/>
                <a:latin typeface="Calibri" charset="0"/>
                <a:ea typeface="+mn-ea"/>
                <a:cs typeface="+mn-cs"/>
              </a:rPr>
              <a:t>Meesterschap : in flow komen, hard werken en een groeimentaliteit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3600" b="0" i="0" u="none" strike="noStrike" kern="1200" cap="none" spc="0" normalizeH="0" baseline="0" noProof="0" dirty="0">
              <a:ln>
                <a:noFill/>
              </a:ln>
              <a:solidFill>
                <a:srgbClr val="FFFFFF"/>
              </a:solidFill>
              <a:effectLst/>
              <a:uLnTx/>
              <a:uFillTx/>
              <a:latin typeface="Calibri" charset="0"/>
              <a:ea typeface="+mn-ea"/>
              <a:cs typeface="+mn-cs"/>
            </a:endParaRPr>
          </a:p>
        </p:txBody>
      </p:sp>
    </p:spTree>
    <p:extLst>
      <p:ext uri="{BB962C8B-B14F-4D97-AF65-F5344CB8AC3E}">
        <p14:creationId xmlns:p14="http://schemas.microsoft.com/office/powerpoint/2010/main" val="242558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el 1"/>
          <p:cNvSpPr>
            <a:spLocks noGrp="1"/>
          </p:cNvSpPr>
          <p:nvPr>
            <p:ph type="title"/>
          </p:nvPr>
        </p:nvSpPr>
        <p:spPr/>
        <p:txBody>
          <a:bodyPr/>
          <a:lstStyle/>
          <a:p>
            <a:pPr eaLnBrk="1" hangingPunct="1"/>
            <a:endParaRPr lang="nl-NL" altLang="nl-NL"/>
          </a:p>
        </p:txBody>
      </p:sp>
      <p:pic>
        <p:nvPicPr>
          <p:cNvPr id="284674" name="Picture 3" descr="C:\Users\xp\AppData\Local\Microsoft\Windows\Temporary Internet Files\Content.IE5\145K8GVI\MP9004028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5" name="Tekstvak 4"/>
          <p:cNvSpPr txBox="1">
            <a:spLocks noChangeArrowheads="1"/>
          </p:cNvSpPr>
          <p:nvPr/>
        </p:nvSpPr>
        <p:spPr bwMode="auto">
          <a:xfrm>
            <a:off x="250825" y="333375"/>
            <a:ext cx="33845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3200" b="1" i="0" u="none" strike="noStrike" kern="1200" cap="none" spc="0" normalizeH="0" baseline="0" noProof="0">
                <a:ln>
                  <a:noFill/>
                </a:ln>
                <a:solidFill>
                  <a:srgbClr val="1F497D"/>
                </a:solidFill>
                <a:effectLst/>
                <a:uLnTx/>
                <a:uFillTx/>
                <a:latin typeface="Calibri" charset="0"/>
                <a:ea typeface="+mn-ea"/>
                <a:cs typeface="+mn-cs"/>
              </a:rPr>
              <a:t>Rechtvaardigheid</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3200" b="1" i="0" u="none" strike="noStrike" kern="1200" cap="none" spc="0" normalizeH="0" baseline="0" noProof="0">
              <a:ln>
                <a:noFill/>
              </a:ln>
              <a:solidFill>
                <a:srgbClr val="1F497D"/>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1" i="0" u="none" strike="noStrike" kern="1200" cap="none" spc="0" normalizeH="0" baseline="0" noProof="0">
              <a:ln>
                <a:noFill/>
              </a:ln>
              <a:solidFill>
                <a:srgbClr val="1F497D"/>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1" i="0" u="none" strike="noStrike" kern="1200" cap="none" spc="0" normalizeH="0" baseline="0" noProof="0">
              <a:ln>
                <a:noFill/>
              </a:ln>
              <a:solidFill>
                <a:srgbClr val="1F497D"/>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nl-NL" altLang="nl-NL" sz="1800" b="1" i="0" u="none" strike="noStrike" kern="1200" cap="none" spc="0" normalizeH="0" baseline="0" noProof="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nl-NL" altLang="nl-NL" sz="1800" b="1" i="0" u="none" strike="noStrike" kern="1200" cap="none" spc="0" normalizeH="0" baseline="0" noProof="0">
                <a:ln>
                  <a:noFill/>
                </a:ln>
                <a:solidFill>
                  <a:srgbClr val="FFFFFF"/>
                </a:solidFill>
                <a:effectLst/>
                <a:uLnTx/>
                <a:uFillTx/>
                <a:latin typeface="Calibri" charset="0"/>
                <a:ea typeface="+mn-ea"/>
                <a:cs typeface="+mn-cs"/>
              </a:rPr>
              <a:t> Recept:……….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Calibri" charset="0"/>
              <a:ea typeface="+mn-ea"/>
              <a:cs typeface="+mn-cs"/>
            </a:endParaRPr>
          </a:p>
        </p:txBody>
      </p:sp>
      <p:sp>
        <p:nvSpPr>
          <p:cNvPr id="284676" name="Tekstvak 4"/>
          <p:cNvSpPr txBox="1">
            <a:spLocks noChangeArrowheads="1"/>
          </p:cNvSpPr>
          <p:nvPr/>
        </p:nvSpPr>
        <p:spPr bwMode="auto">
          <a:xfrm>
            <a:off x="6354763" y="2708275"/>
            <a:ext cx="17287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2000" b="1" i="0" u="none" strike="noStrike" kern="1200" cap="none" spc="0" normalizeH="0" baseline="0" noProof="0">
                <a:ln>
                  <a:noFill/>
                </a:ln>
                <a:solidFill>
                  <a:srgbClr val="1F497D"/>
                </a:solidFill>
                <a:effectLst/>
                <a:uLnTx/>
                <a:uFillTx/>
                <a:latin typeface="Calibri" charset="0"/>
                <a:ea typeface="+mn-ea"/>
                <a:cs typeface="+mn-cs"/>
              </a:rPr>
              <a:t>Extra sterk in combinatie met de andere factoren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2000" b="1" i="0" u="none" strike="noStrike" kern="1200" cap="none" spc="0" normalizeH="0" baseline="0" noProof="0">
              <a:ln>
                <a:noFill/>
              </a:ln>
              <a:solidFill>
                <a:srgbClr val="1F497D"/>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2000" b="1" i="0" u="none" strike="noStrike" kern="1200" cap="none" spc="0" normalizeH="0" baseline="0" noProof="0">
                <a:ln>
                  <a:noFill/>
                </a:ln>
                <a:solidFill>
                  <a:srgbClr val="1F497D"/>
                </a:solidFill>
                <a:effectLst/>
                <a:uLnTx/>
                <a:uFillTx/>
                <a:latin typeface="Calibri" charset="0"/>
                <a:ea typeface="+mn-ea"/>
                <a:cs typeface="+mn-cs"/>
              </a:rPr>
              <a:t> Activeert pijngebieden in hersenen </a:t>
            </a:r>
          </a:p>
        </p:txBody>
      </p:sp>
    </p:spTree>
    <p:extLst>
      <p:ext uri="{BB962C8B-B14F-4D97-AF65-F5344CB8AC3E}">
        <p14:creationId xmlns:p14="http://schemas.microsoft.com/office/powerpoint/2010/main" val="704349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4" descr="C:\Users\xp\AppData\Local\Microsoft\Windows\Temporary Internet Files\Content.IE5\RJWDED6S\MP9004277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4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8" name="Rechthoek 5"/>
          <p:cNvSpPr>
            <a:spLocks noChangeArrowheads="1"/>
          </p:cNvSpPr>
          <p:nvPr/>
        </p:nvSpPr>
        <p:spPr bwMode="auto">
          <a:xfrm>
            <a:off x="5508625" y="1268413"/>
            <a:ext cx="36353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altLang="nl-NL" sz="3200" b="1" i="0" u="none" strike="noStrike" kern="1200" cap="none" spc="0" normalizeH="0" baseline="0" noProof="0">
                <a:ln>
                  <a:noFill/>
                </a:ln>
                <a:solidFill>
                  <a:srgbClr val="FFFFFF"/>
                </a:solidFill>
                <a:effectLst/>
                <a:uLnTx/>
                <a:uFillTx/>
                <a:latin typeface="Calibri" charset="0"/>
                <a:ea typeface="+mn-ea"/>
                <a:cs typeface="+mn-cs"/>
              </a:rPr>
              <a:t>Zingeving :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altLang="nl-NL" sz="3200" b="1" i="0" u="none" strike="noStrike" kern="1200" cap="none" spc="0" normalizeH="0" baseline="0" noProof="0">
              <a:ln>
                <a:noFill/>
              </a:ln>
              <a:solidFill>
                <a:srgbClr val="FFFFFF"/>
              </a:solidFill>
              <a:effectLst/>
              <a:uLnTx/>
              <a:uFillTx/>
              <a:latin typeface="Calibri"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3200" b="1" i="0" u="none" strike="noStrike" kern="1200" cap="none" spc="0" normalizeH="0" baseline="0" noProof="0">
                <a:ln>
                  <a:noFill/>
                </a:ln>
                <a:solidFill>
                  <a:srgbClr val="FFFFFF"/>
                </a:solidFill>
                <a:effectLst/>
                <a:uLnTx/>
                <a:uFillTx/>
                <a:latin typeface="Calibri" charset="0"/>
                <a:ea typeface="+mn-ea"/>
                <a:cs typeface="+mn-cs"/>
              </a:rPr>
              <a:t> erkenning voor wat je doet</a:t>
            </a:r>
          </a:p>
          <a:p>
            <a:pPr marL="0" marR="0" lvl="0" indent="0" algn="l" defTabSz="914400" rtl="0" eaLnBrk="1" fontAlgn="auto" latinLnBrk="0" hangingPunct="1">
              <a:lnSpc>
                <a:spcPct val="100000"/>
              </a:lnSpc>
              <a:spcBef>
                <a:spcPct val="0"/>
              </a:spcBef>
              <a:spcAft>
                <a:spcPts val="0"/>
              </a:spcAft>
              <a:buClrTx/>
              <a:buSzTx/>
              <a:buFont typeface="Arial" charset="0"/>
              <a:buChar char="•"/>
              <a:tabLst/>
              <a:defRPr/>
            </a:pPr>
            <a:r>
              <a:rPr kumimoji="0" lang="nl-NL" altLang="nl-NL" sz="3200" b="1" i="0" u="none" strike="noStrike" kern="1200" cap="none" spc="0" normalizeH="0" baseline="0" noProof="0">
                <a:ln>
                  <a:noFill/>
                </a:ln>
                <a:solidFill>
                  <a:srgbClr val="FFFFFF"/>
                </a:solidFill>
                <a:effectLst/>
                <a:uLnTx/>
                <a:uFillTx/>
                <a:latin typeface="Calibri" charset="0"/>
                <a:ea typeface="+mn-ea"/>
                <a:cs typeface="+mn-cs"/>
              </a:rPr>
              <a:t> een bijdrage leveren aan een hoger doel</a:t>
            </a:r>
          </a:p>
        </p:txBody>
      </p:sp>
    </p:spTree>
    <p:extLst>
      <p:ext uri="{BB962C8B-B14F-4D97-AF65-F5344CB8AC3E}">
        <p14:creationId xmlns:p14="http://schemas.microsoft.com/office/powerpoint/2010/main" val="104183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nergieleben.at/wp-content/uploads/2015/06/GehirnDenkenKopfMerk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6" y="-37225"/>
            <a:ext cx="9537142" cy="70638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23528" y="4034361"/>
            <a:ext cx="352839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Recepten voor de PFC:</a:t>
            </a:r>
            <a:b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br>
            <a:r>
              <a:rPr kumimoji="0" lang="nl-NL" sz="4400" b="1" i="0" u="none" strike="noStrike" kern="1200" cap="none" spc="0" normalizeH="0" baseline="0" noProof="0" dirty="0">
                <a:ln>
                  <a:noFill/>
                </a:ln>
                <a:solidFill>
                  <a:srgbClr val="EEECE1">
                    <a:lumMod val="10000"/>
                  </a:srgbClr>
                </a:solidFill>
                <a:effectLst/>
                <a:uLnTx/>
                <a:uFillTx/>
                <a:latin typeface="Calibri"/>
                <a:ea typeface="+mn-ea"/>
                <a:cs typeface="+mn-cs"/>
              </a:rPr>
              <a:t>focus en instructie</a:t>
            </a:r>
          </a:p>
        </p:txBody>
      </p:sp>
    </p:spTree>
    <p:extLst>
      <p:ext uri="{BB962C8B-B14F-4D97-AF65-F5344CB8AC3E}">
        <p14:creationId xmlns:p14="http://schemas.microsoft.com/office/powerpoint/2010/main" val="2872118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Afbeelding 1" descr="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39925"/>
            <a:ext cx="514826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PIJL-RECHTS 2"/>
          <p:cNvSpPr>
            <a:spLocks noChangeArrowheads="1"/>
          </p:cNvSpPr>
          <p:nvPr/>
        </p:nvSpPr>
        <p:spPr bwMode="auto">
          <a:xfrm rot="2395460">
            <a:off x="1855788" y="2133600"/>
            <a:ext cx="1746250" cy="471488"/>
          </a:xfrm>
          <a:prstGeom prst="rightArrow">
            <a:avLst>
              <a:gd name="adj1" fmla="val 50000"/>
              <a:gd name="adj2" fmla="val 49931"/>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21860" name="Tekstvak 8"/>
          <p:cNvSpPr txBox="1">
            <a:spLocks noChangeArrowheads="1"/>
          </p:cNvSpPr>
          <p:nvPr/>
        </p:nvSpPr>
        <p:spPr bwMode="auto">
          <a:xfrm>
            <a:off x="107950" y="333375"/>
            <a:ext cx="871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nl-NL" sz="4000" b="1" dirty="0">
                <a:solidFill>
                  <a:srgbClr val="FFFFFF"/>
                </a:solidFill>
                <a:latin typeface="Arial" charset="0"/>
                <a:cs typeface="Arial" charset="0"/>
              </a:rPr>
              <a:t>De ratio:</a:t>
            </a:r>
            <a:r>
              <a:rPr kumimoji="0" lang="en-US" altLang="nl-NL" sz="4000" b="1" i="0" u="none" strike="noStrike" kern="1200" cap="none" spc="0" normalizeH="0" baseline="0" noProof="0" dirty="0">
                <a:ln>
                  <a:noFill/>
                </a:ln>
                <a:solidFill>
                  <a:srgbClr val="FFFFFF"/>
                </a:solidFill>
                <a:effectLst/>
                <a:uLnTx/>
                <a:uFillTx/>
                <a:latin typeface="Arial" charset="0"/>
                <a:ea typeface="+mn-ea"/>
                <a:cs typeface="Arial" charset="0"/>
              </a:rPr>
              <a:t> de </a:t>
            </a:r>
            <a:r>
              <a:rPr kumimoji="0" lang="en-US" altLang="nl-NL" sz="4000" b="1" i="0" u="none" strike="noStrike" kern="1200" cap="none" spc="0" normalizeH="0" baseline="0" noProof="0" dirty="0" err="1">
                <a:ln>
                  <a:noFill/>
                </a:ln>
                <a:solidFill>
                  <a:srgbClr val="FFFFFF"/>
                </a:solidFill>
                <a:effectLst/>
                <a:uLnTx/>
                <a:uFillTx/>
                <a:latin typeface="Arial" charset="0"/>
                <a:ea typeface="+mn-ea"/>
                <a:cs typeface="Arial" charset="0"/>
              </a:rPr>
              <a:t>prefrontale</a:t>
            </a:r>
            <a:r>
              <a:rPr kumimoji="0" lang="en-US" altLang="nl-NL" sz="4000" b="1" i="0" u="none" strike="noStrike" kern="1200" cap="none" spc="0" normalizeH="0" baseline="0" noProof="0" dirty="0">
                <a:ln>
                  <a:noFill/>
                </a:ln>
                <a:solidFill>
                  <a:srgbClr val="FFFFFF"/>
                </a:solidFill>
                <a:effectLst/>
                <a:uLnTx/>
                <a:uFillTx/>
                <a:latin typeface="Arial" charset="0"/>
                <a:ea typeface="+mn-ea"/>
                <a:cs typeface="Arial" charset="0"/>
              </a:rPr>
              <a:t> cortex</a:t>
            </a:r>
            <a:endParaRPr kumimoji="0" lang="nl-NL" altLang="nl-NL" sz="40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54664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0C96D-CE27-0D49-B7D6-B41B9426BC68}"/>
              </a:ext>
            </a:extLst>
          </p:cNvPr>
          <p:cNvSpPr>
            <a:spLocks noGrp="1"/>
          </p:cNvSpPr>
          <p:nvPr>
            <p:ph type="title"/>
          </p:nvPr>
        </p:nvSpPr>
        <p:spPr/>
        <p:txBody>
          <a:bodyPr/>
          <a:lstStyle/>
          <a:p>
            <a:r>
              <a:rPr lang="nl-NL" dirty="0"/>
              <a:t>Toepassingen van breinkennis</a:t>
            </a:r>
          </a:p>
        </p:txBody>
      </p:sp>
      <p:pic>
        <p:nvPicPr>
          <p:cNvPr id="4" name="Picture 17" descr="bigstockphoto_The_Brain_1713803">
            <a:extLst>
              <a:ext uri="{FF2B5EF4-FFF2-40B4-BE49-F238E27FC236}">
                <a16:creationId xmlns:a16="http://schemas.microsoft.com/office/drawing/2014/main" id="{748BC90B-0AA3-5D4D-B749-5D3AB8C5E1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556792"/>
            <a:ext cx="4186634" cy="418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fgeronde rechthoek 4">
            <a:extLst>
              <a:ext uri="{FF2B5EF4-FFF2-40B4-BE49-F238E27FC236}">
                <a16:creationId xmlns:a16="http://schemas.microsoft.com/office/drawing/2014/main" id="{005D1D04-E560-0E4E-A37E-39E774295126}"/>
              </a:ext>
            </a:extLst>
          </p:cNvPr>
          <p:cNvSpPr/>
          <p:nvPr/>
        </p:nvSpPr>
        <p:spPr>
          <a:xfrm>
            <a:off x="6724312" y="1484784"/>
            <a:ext cx="1880136"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leren, opleiden</a:t>
            </a:r>
          </a:p>
          <a:p>
            <a:pPr algn="ctr"/>
            <a:r>
              <a:rPr lang="nl-NL" i="1" dirty="0"/>
              <a:t>breinleren</a:t>
            </a:r>
          </a:p>
        </p:txBody>
      </p:sp>
      <p:sp>
        <p:nvSpPr>
          <p:cNvPr id="6" name="Afgeronde rechthoek 5">
            <a:extLst>
              <a:ext uri="{FF2B5EF4-FFF2-40B4-BE49-F238E27FC236}">
                <a16:creationId xmlns:a16="http://schemas.microsoft.com/office/drawing/2014/main" id="{088DEFE7-6F05-194A-B151-661C74C28AFA}"/>
              </a:ext>
            </a:extLst>
          </p:cNvPr>
          <p:cNvSpPr/>
          <p:nvPr/>
        </p:nvSpPr>
        <p:spPr>
          <a:xfrm>
            <a:off x="251520" y="3650109"/>
            <a:ext cx="1904944"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vitaliteit</a:t>
            </a:r>
          </a:p>
        </p:txBody>
      </p:sp>
      <p:sp>
        <p:nvSpPr>
          <p:cNvPr id="7" name="Afgeronde rechthoek 6">
            <a:extLst>
              <a:ext uri="{FF2B5EF4-FFF2-40B4-BE49-F238E27FC236}">
                <a16:creationId xmlns:a16="http://schemas.microsoft.com/office/drawing/2014/main" id="{77754927-7754-564B-9C9E-F85B7E09AD8A}"/>
              </a:ext>
            </a:extLst>
          </p:cNvPr>
          <p:cNvSpPr/>
          <p:nvPr/>
        </p:nvSpPr>
        <p:spPr>
          <a:xfrm>
            <a:off x="6737286" y="3650109"/>
            <a:ext cx="1867162"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motivatie, engagement</a:t>
            </a:r>
          </a:p>
        </p:txBody>
      </p:sp>
      <p:sp>
        <p:nvSpPr>
          <p:cNvPr id="8" name="Afgeronde rechthoek 7">
            <a:extLst>
              <a:ext uri="{FF2B5EF4-FFF2-40B4-BE49-F238E27FC236}">
                <a16:creationId xmlns:a16="http://schemas.microsoft.com/office/drawing/2014/main" id="{ECBD4E3E-04AF-5248-87A2-C75204955931}"/>
              </a:ext>
            </a:extLst>
          </p:cNvPr>
          <p:cNvSpPr/>
          <p:nvPr/>
        </p:nvSpPr>
        <p:spPr>
          <a:xfrm>
            <a:off x="6737286" y="2573288"/>
            <a:ext cx="1867162"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organisatie-verandering</a:t>
            </a:r>
            <a:endParaRPr lang="nl-NL" dirty="0"/>
          </a:p>
        </p:txBody>
      </p:sp>
      <p:sp>
        <p:nvSpPr>
          <p:cNvPr id="9" name="Afgeronde rechthoek 8">
            <a:extLst>
              <a:ext uri="{FF2B5EF4-FFF2-40B4-BE49-F238E27FC236}">
                <a16:creationId xmlns:a16="http://schemas.microsoft.com/office/drawing/2014/main" id="{8E129854-2A67-E44F-BE7C-4A326430B07B}"/>
              </a:ext>
            </a:extLst>
          </p:cNvPr>
          <p:cNvSpPr/>
          <p:nvPr/>
        </p:nvSpPr>
        <p:spPr>
          <a:xfrm>
            <a:off x="223956" y="1632039"/>
            <a:ext cx="1904944"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management</a:t>
            </a:r>
          </a:p>
          <a:p>
            <a:pPr algn="ctr"/>
            <a:r>
              <a:rPr lang="nl-NL" i="1" dirty="0" err="1"/>
              <a:t>neuroleadership</a:t>
            </a:r>
            <a:endParaRPr lang="nl-NL" i="1" dirty="0"/>
          </a:p>
        </p:txBody>
      </p:sp>
      <p:sp>
        <p:nvSpPr>
          <p:cNvPr id="10" name="Afgeronde rechthoek 9">
            <a:extLst>
              <a:ext uri="{FF2B5EF4-FFF2-40B4-BE49-F238E27FC236}">
                <a16:creationId xmlns:a16="http://schemas.microsoft.com/office/drawing/2014/main" id="{1441B94E-4490-F644-BFC5-462DC4954DEE}"/>
              </a:ext>
            </a:extLst>
          </p:cNvPr>
          <p:cNvSpPr/>
          <p:nvPr/>
        </p:nvSpPr>
        <p:spPr>
          <a:xfrm>
            <a:off x="202676" y="2599352"/>
            <a:ext cx="1904944" cy="72008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Verandering, loopbaan</a:t>
            </a:r>
          </a:p>
        </p:txBody>
      </p:sp>
      <p:sp>
        <p:nvSpPr>
          <p:cNvPr id="11" name="Afgeronde rechthoek 10">
            <a:extLst>
              <a:ext uri="{FF2B5EF4-FFF2-40B4-BE49-F238E27FC236}">
                <a16:creationId xmlns:a16="http://schemas.microsoft.com/office/drawing/2014/main" id="{E49EBEDE-693E-654E-80C7-D73E386B30A0}"/>
              </a:ext>
            </a:extLst>
          </p:cNvPr>
          <p:cNvSpPr/>
          <p:nvPr/>
        </p:nvSpPr>
        <p:spPr>
          <a:xfrm>
            <a:off x="279084" y="4730338"/>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performance</a:t>
            </a:r>
          </a:p>
        </p:txBody>
      </p:sp>
      <p:sp>
        <p:nvSpPr>
          <p:cNvPr id="12" name="Afgeronde rechthoek 11">
            <a:extLst>
              <a:ext uri="{FF2B5EF4-FFF2-40B4-BE49-F238E27FC236}">
                <a16:creationId xmlns:a16="http://schemas.microsoft.com/office/drawing/2014/main" id="{8BF507E2-B2FB-FA44-972E-D1ED99166E07}"/>
              </a:ext>
            </a:extLst>
          </p:cNvPr>
          <p:cNvSpPr/>
          <p:nvPr/>
        </p:nvSpPr>
        <p:spPr>
          <a:xfrm>
            <a:off x="6724312" y="4730338"/>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crisisbeheersing</a:t>
            </a:r>
          </a:p>
        </p:txBody>
      </p:sp>
      <p:sp>
        <p:nvSpPr>
          <p:cNvPr id="13" name="Afgeronde rechthoek 12">
            <a:extLst>
              <a:ext uri="{FF2B5EF4-FFF2-40B4-BE49-F238E27FC236}">
                <a16:creationId xmlns:a16="http://schemas.microsoft.com/office/drawing/2014/main" id="{623F1968-623B-EA43-B645-396443815BA2}"/>
              </a:ext>
            </a:extLst>
          </p:cNvPr>
          <p:cNvSpPr/>
          <p:nvPr/>
        </p:nvSpPr>
        <p:spPr>
          <a:xfrm>
            <a:off x="251520" y="5743426"/>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besluiten nemen</a:t>
            </a:r>
          </a:p>
        </p:txBody>
      </p:sp>
      <p:sp>
        <p:nvSpPr>
          <p:cNvPr id="14" name="Afgeronde rechthoek 13">
            <a:extLst>
              <a:ext uri="{FF2B5EF4-FFF2-40B4-BE49-F238E27FC236}">
                <a16:creationId xmlns:a16="http://schemas.microsoft.com/office/drawing/2014/main" id="{458DB70D-3453-624D-A11A-B3464A018C0E}"/>
              </a:ext>
            </a:extLst>
          </p:cNvPr>
          <p:cNvSpPr/>
          <p:nvPr/>
        </p:nvSpPr>
        <p:spPr>
          <a:xfrm>
            <a:off x="6724312" y="5763749"/>
            <a:ext cx="1877380" cy="7200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diversiteit</a:t>
            </a:r>
          </a:p>
        </p:txBody>
      </p:sp>
    </p:spTree>
    <p:extLst>
      <p:ext uri="{BB962C8B-B14F-4D97-AF65-F5344CB8AC3E}">
        <p14:creationId xmlns:p14="http://schemas.microsoft.com/office/powerpoint/2010/main" val="224079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906" name="Afbeelding 1" descr="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24713"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PIJL-RECHTS 2"/>
          <p:cNvSpPr>
            <a:spLocks noChangeArrowheads="1"/>
          </p:cNvSpPr>
          <p:nvPr/>
        </p:nvSpPr>
        <p:spPr bwMode="auto">
          <a:xfrm rot="2395460">
            <a:off x="26988" y="701675"/>
            <a:ext cx="1746250" cy="471488"/>
          </a:xfrm>
          <a:prstGeom prst="rightArrow">
            <a:avLst>
              <a:gd name="adj1" fmla="val 50000"/>
              <a:gd name="adj2" fmla="val 49931"/>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23908" name="Tekstvak 8"/>
          <p:cNvSpPr txBox="1">
            <a:spLocks noChangeArrowheads="1"/>
          </p:cNvSpPr>
          <p:nvPr/>
        </p:nvSpPr>
        <p:spPr bwMode="auto">
          <a:xfrm>
            <a:off x="1800226" y="836712"/>
            <a:ext cx="691331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Kiezen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Besluiten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Concentreren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In de toekomst kijken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Plannen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Doorgronden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Emoties reguleren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Bewustzijn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Aansturen andere gebieden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rPr>
              <a:t>Impulscontrole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36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506741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155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50863"/>
            <a:ext cx="6273800"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ijdelijke aanduiding voor inhoud 3"/>
          <p:cNvSpPr>
            <a:spLocks noGrp="1"/>
          </p:cNvSpPr>
          <p:nvPr>
            <p:ph idx="1"/>
          </p:nvPr>
        </p:nvSpPr>
        <p:spPr>
          <a:xfrm>
            <a:off x="5651500" y="2463800"/>
            <a:ext cx="7221538" cy="2447925"/>
          </a:xfrm>
        </p:spPr>
        <p:txBody>
          <a:bodyPr/>
          <a:lstStyle/>
          <a:p>
            <a:pPr eaLnBrk="1" hangingPunct="1">
              <a:spcBef>
                <a:spcPct val="0"/>
              </a:spcBef>
              <a:buFontTx/>
              <a:buNone/>
            </a:pPr>
            <a:r>
              <a:rPr lang="nl-NL" altLang="nl-NL" sz="2000" b="1">
                <a:solidFill>
                  <a:srgbClr val="FFFFFF"/>
                </a:solidFill>
                <a:latin typeface="Arial" panose="020B0604020202020204" pitchFamily="34" charset="0"/>
              </a:rPr>
              <a:t>Kiezen</a:t>
            </a:r>
          </a:p>
          <a:p>
            <a:pPr eaLnBrk="1" hangingPunct="1">
              <a:spcBef>
                <a:spcPct val="0"/>
              </a:spcBef>
              <a:buFontTx/>
              <a:buNone/>
            </a:pPr>
            <a:r>
              <a:rPr lang="nl-NL" altLang="nl-NL" sz="2000" b="1">
                <a:solidFill>
                  <a:srgbClr val="FFFFFF"/>
                </a:solidFill>
                <a:latin typeface="Arial" panose="020B0604020202020204" pitchFamily="34" charset="0"/>
              </a:rPr>
              <a:t>Besluiten </a:t>
            </a:r>
          </a:p>
          <a:p>
            <a:pPr eaLnBrk="1" hangingPunct="1">
              <a:spcBef>
                <a:spcPct val="0"/>
              </a:spcBef>
              <a:buFontTx/>
              <a:buNone/>
            </a:pPr>
            <a:r>
              <a:rPr lang="nl-NL" altLang="nl-NL" sz="2000" b="1">
                <a:solidFill>
                  <a:srgbClr val="FFFFFF"/>
                </a:solidFill>
                <a:latin typeface="Arial" panose="020B0604020202020204" pitchFamily="34" charset="0"/>
              </a:rPr>
              <a:t>Concentreren</a:t>
            </a:r>
          </a:p>
          <a:p>
            <a:pPr eaLnBrk="1" hangingPunct="1">
              <a:spcBef>
                <a:spcPct val="0"/>
              </a:spcBef>
              <a:buFontTx/>
              <a:buNone/>
            </a:pPr>
            <a:r>
              <a:rPr lang="nl-NL" altLang="nl-NL" sz="2000" b="1">
                <a:solidFill>
                  <a:srgbClr val="FFFFFF"/>
                </a:solidFill>
                <a:latin typeface="Arial" panose="020B0604020202020204" pitchFamily="34" charset="0"/>
              </a:rPr>
              <a:t>In de toekomst kijken</a:t>
            </a:r>
          </a:p>
          <a:p>
            <a:pPr eaLnBrk="1" hangingPunct="1">
              <a:spcBef>
                <a:spcPct val="0"/>
              </a:spcBef>
              <a:buFontTx/>
              <a:buNone/>
            </a:pPr>
            <a:r>
              <a:rPr lang="nl-NL" altLang="nl-NL" sz="2000" b="1">
                <a:solidFill>
                  <a:srgbClr val="FFFFFF"/>
                </a:solidFill>
                <a:latin typeface="Arial" panose="020B0604020202020204" pitchFamily="34" charset="0"/>
              </a:rPr>
              <a:t>Impulscontrole</a:t>
            </a:r>
          </a:p>
          <a:p>
            <a:pPr eaLnBrk="1" hangingPunct="1">
              <a:spcBef>
                <a:spcPct val="0"/>
              </a:spcBef>
              <a:buFontTx/>
              <a:buNone/>
            </a:pPr>
            <a:r>
              <a:rPr lang="nl-NL" altLang="nl-NL" sz="2000" b="1">
                <a:solidFill>
                  <a:srgbClr val="FFFFFF"/>
                </a:solidFill>
                <a:latin typeface="Arial" panose="020B0604020202020204" pitchFamily="34" charset="0"/>
              </a:rPr>
              <a:t>Plannen</a:t>
            </a:r>
          </a:p>
          <a:p>
            <a:pPr eaLnBrk="1" hangingPunct="1">
              <a:spcBef>
                <a:spcPct val="0"/>
              </a:spcBef>
              <a:buFontTx/>
              <a:buNone/>
            </a:pPr>
            <a:r>
              <a:rPr lang="nl-NL" altLang="nl-NL" sz="2000" b="1">
                <a:solidFill>
                  <a:srgbClr val="FFFFFF"/>
                </a:solidFill>
                <a:latin typeface="Arial" panose="020B0604020202020204" pitchFamily="34" charset="0"/>
              </a:rPr>
              <a:t>Doorgronden</a:t>
            </a:r>
          </a:p>
          <a:p>
            <a:pPr eaLnBrk="1" hangingPunct="1">
              <a:spcBef>
                <a:spcPct val="0"/>
              </a:spcBef>
              <a:buFontTx/>
              <a:buNone/>
            </a:pPr>
            <a:r>
              <a:rPr lang="nl-NL" altLang="nl-NL" sz="2000" b="1">
                <a:solidFill>
                  <a:srgbClr val="FFFFFF"/>
                </a:solidFill>
                <a:latin typeface="Arial" panose="020B0604020202020204" pitchFamily="34" charset="0"/>
              </a:rPr>
              <a:t>Emoties reguleren</a:t>
            </a:r>
          </a:p>
          <a:p>
            <a:pPr eaLnBrk="1" hangingPunct="1">
              <a:spcBef>
                <a:spcPct val="0"/>
              </a:spcBef>
              <a:buFontTx/>
              <a:buNone/>
            </a:pPr>
            <a:r>
              <a:rPr lang="nl-NL" altLang="nl-NL" sz="2000" b="1">
                <a:solidFill>
                  <a:srgbClr val="FFFFFF"/>
                </a:solidFill>
                <a:latin typeface="Arial" panose="020B0604020202020204" pitchFamily="34" charset="0"/>
              </a:rPr>
              <a:t>Bewustzijn</a:t>
            </a:r>
          </a:p>
          <a:p>
            <a:pPr eaLnBrk="1" hangingPunct="1">
              <a:spcBef>
                <a:spcPct val="0"/>
              </a:spcBef>
              <a:buFontTx/>
              <a:buNone/>
            </a:pPr>
            <a:r>
              <a:rPr lang="nl-NL" altLang="nl-NL" sz="2000" b="1">
                <a:solidFill>
                  <a:srgbClr val="FFFFFF"/>
                </a:solidFill>
                <a:latin typeface="Arial" panose="020B0604020202020204" pitchFamily="34" charset="0"/>
              </a:rPr>
              <a:t>Aansturen andere gebieden</a:t>
            </a:r>
          </a:p>
          <a:p>
            <a:pPr eaLnBrk="1" hangingPunct="1">
              <a:spcBef>
                <a:spcPct val="0"/>
              </a:spcBef>
              <a:buFontTx/>
              <a:buNone/>
            </a:pPr>
            <a:endParaRPr lang="nl-NL" altLang="nl-NL" sz="2000" b="1">
              <a:solidFill>
                <a:srgbClr val="FFFFFF"/>
              </a:solidFill>
              <a:latin typeface="Arial" panose="020B0604020202020204" pitchFamily="34" charset="0"/>
            </a:endParaRPr>
          </a:p>
          <a:p>
            <a:endParaRPr lang="nl-NL" altLang="nl-NL" sz="2000"/>
          </a:p>
        </p:txBody>
      </p:sp>
      <p:sp>
        <p:nvSpPr>
          <p:cNvPr id="151556" name="Titel 5"/>
          <p:cNvSpPr>
            <a:spLocks noGrp="1"/>
          </p:cNvSpPr>
          <p:nvPr>
            <p:ph type="title"/>
          </p:nvPr>
        </p:nvSpPr>
        <p:spPr>
          <a:xfrm>
            <a:off x="179388" y="115888"/>
            <a:ext cx="8229600" cy="1143000"/>
          </a:xfrm>
        </p:spPr>
        <p:txBody>
          <a:bodyPr/>
          <a:lstStyle/>
          <a:p>
            <a:r>
              <a:rPr lang="nl-NL" altLang="nl-NL">
                <a:solidFill>
                  <a:schemeClr val="bg1"/>
                </a:solidFill>
              </a:rPr>
              <a:t>Onderlinge strijd om voorrang</a:t>
            </a:r>
          </a:p>
        </p:txBody>
      </p:sp>
      <p:sp>
        <p:nvSpPr>
          <p:cNvPr id="151557" name="Tekstvak 6"/>
          <p:cNvSpPr txBox="1">
            <a:spLocks noChangeArrowheads="1"/>
          </p:cNvSpPr>
          <p:nvPr/>
        </p:nvSpPr>
        <p:spPr bwMode="auto">
          <a:xfrm rot="-890693">
            <a:off x="3859875" y="1208581"/>
            <a:ext cx="16557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emotieregulering</a:t>
            </a:r>
          </a:p>
        </p:txBody>
      </p:sp>
      <p:sp>
        <p:nvSpPr>
          <p:cNvPr id="151558" name="Tekstvak 7"/>
          <p:cNvSpPr txBox="1">
            <a:spLocks noChangeArrowheads="1"/>
          </p:cNvSpPr>
          <p:nvPr/>
        </p:nvSpPr>
        <p:spPr bwMode="auto">
          <a:xfrm rot="-1769422">
            <a:off x="395288" y="1963738"/>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impulscontrole</a:t>
            </a:r>
          </a:p>
        </p:txBody>
      </p:sp>
    </p:spTree>
    <p:extLst>
      <p:ext uri="{BB962C8B-B14F-4D97-AF65-F5344CB8AC3E}">
        <p14:creationId xmlns:p14="http://schemas.microsoft.com/office/powerpoint/2010/main" val="7296059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el 1"/>
          <p:cNvSpPr>
            <a:spLocks noGrp="1"/>
          </p:cNvSpPr>
          <p:nvPr>
            <p:ph type="title"/>
          </p:nvPr>
        </p:nvSpPr>
        <p:spPr/>
        <p:txBody>
          <a:bodyPr/>
          <a:lstStyle/>
          <a:p>
            <a:endParaRPr lang="nl-NL"/>
          </a:p>
        </p:txBody>
      </p:sp>
      <p:sp>
        <p:nvSpPr>
          <p:cNvPr id="235522" name="Tijdelijke aanduiding voor inhoud 2"/>
          <p:cNvSpPr>
            <a:spLocks noGrp="1"/>
          </p:cNvSpPr>
          <p:nvPr>
            <p:ph sz="half" idx="1"/>
          </p:nvPr>
        </p:nvSpPr>
        <p:spPr/>
        <p:txBody>
          <a:bodyPr/>
          <a:lstStyle/>
          <a:p>
            <a:endParaRPr lang="nl-NL"/>
          </a:p>
        </p:txBody>
      </p:sp>
      <p:sp>
        <p:nvSpPr>
          <p:cNvPr id="235523" name="Tijdelijke aanduiding voor inhoud 3"/>
          <p:cNvSpPr>
            <a:spLocks noGrp="1"/>
          </p:cNvSpPr>
          <p:nvPr>
            <p:ph sz="half" idx="2"/>
          </p:nvPr>
        </p:nvSpPr>
        <p:spPr/>
        <p:txBody>
          <a:bodyPr/>
          <a:lstStyle/>
          <a:p>
            <a:endParaRPr lang="nl-NL"/>
          </a:p>
        </p:txBody>
      </p:sp>
      <p:pic>
        <p:nvPicPr>
          <p:cNvPr id="235524" name="Picture 5" descr="C:\Documents and Settings\jacquelien\My Documents\My Pictures\Microsoft Mediagalerie\j0178716.jpg"/>
          <p:cNvPicPr>
            <a:picLocks noChangeAspect="1" noChangeArrowheads="1"/>
          </p:cNvPicPr>
          <p:nvPr/>
        </p:nvPicPr>
        <p:blipFill>
          <a:blip r:embed="rId3" cstate="print"/>
          <a:srcRect/>
          <a:stretch>
            <a:fillRect/>
          </a:stretch>
        </p:blipFill>
        <p:spPr bwMode="auto">
          <a:xfrm>
            <a:off x="-71438" y="-68263"/>
            <a:ext cx="9215438" cy="6926263"/>
          </a:xfrm>
          <a:prstGeom prst="rect">
            <a:avLst/>
          </a:prstGeom>
          <a:noFill/>
          <a:ln w="9525">
            <a:noFill/>
            <a:miter lim="800000"/>
            <a:headEnd/>
            <a:tailEnd/>
          </a:ln>
        </p:spPr>
      </p:pic>
      <p:sp>
        <p:nvSpPr>
          <p:cNvPr id="235525" name="Tekstvak 5"/>
          <p:cNvSpPr txBox="1">
            <a:spLocks noChangeArrowheads="1"/>
          </p:cNvSpPr>
          <p:nvPr/>
        </p:nvSpPr>
        <p:spPr bwMode="auto">
          <a:xfrm>
            <a:off x="-214313" y="573088"/>
            <a:ext cx="4357688" cy="317023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4000" b="1" i="0" u="none" strike="noStrike" kern="1200" cap="none" spc="0" normalizeH="0" baseline="0" noProof="0">
                <a:ln>
                  <a:noFill/>
                </a:ln>
                <a:solidFill>
                  <a:srgbClr val="FFFFFF"/>
                </a:solidFill>
                <a:effectLst/>
                <a:uLnTx/>
                <a:uFillTx/>
                <a:latin typeface="Calibri"/>
                <a:ea typeface="+mn-ea"/>
                <a:cs typeface="Arial" charset="0"/>
              </a:rPr>
              <a:t>Het Brein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4000" b="1" i="0" u="none" strike="noStrike" kern="1200" cap="none" spc="0" normalizeH="0" baseline="0" noProof="0">
              <a:ln>
                <a:noFill/>
              </a:ln>
              <a:solidFill>
                <a:srgbClr val="FFFFFF"/>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4000" b="1" i="0" u="none" strike="noStrike" kern="1200" cap="none" spc="0" normalizeH="0" baseline="0" noProof="0">
                <a:ln>
                  <a:noFill/>
                </a:ln>
                <a:solidFill>
                  <a:srgbClr val="FFFFFF"/>
                </a:solidFill>
                <a:effectLst/>
                <a:uLnTx/>
                <a:uFillTx/>
                <a:latin typeface="Calibri"/>
                <a:ea typeface="+mn-ea"/>
                <a:cs typeface="Arial" charset="0"/>
              </a:rPr>
              <a:t>Goal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4000" b="1" i="0" u="none" strike="noStrike" kern="1200" cap="none" spc="0" normalizeH="0" baseline="0" noProof="0">
                <a:ln>
                  <a:noFill/>
                </a:ln>
                <a:solidFill>
                  <a:srgbClr val="FFFFFF"/>
                </a:solidFill>
                <a:effectLst/>
                <a:uLnTx/>
                <a:uFillTx/>
                <a:latin typeface="Calibri"/>
                <a:ea typeface="+mn-ea"/>
                <a:cs typeface="Arial" charset="0"/>
              </a:rPr>
              <a:t>seeking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4000" b="1" i="0" u="none" strike="noStrike" kern="1200" cap="none" spc="0" normalizeH="0" baseline="0" noProof="0">
                <a:ln>
                  <a:noFill/>
                </a:ln>
                <a:solidFill>
                  <a:srgbClr val="FFFFFF"/>
                </a:solidFill>
                <a:effectLst/>
                <a:uLnTx/>
                <a:uFillTx/>
                <a:latin typeface="Calibri"/>
                <a:ea typeface="+mn-ea"/>
                <a:cs typeface="Arial" charset="0"/>
              </a:rPr>
              <a:t>device</a:t>
            </a:r>
          </a:p>
        </p:txBody>
      </p:sp>
    </p:spTree>
    <p:extLst>
      <p:ext uri="{BB962C8B-B14F-4D97-AF65-F5344CB8AC3E}">
        <p14:creationId xmlns:p14="http://schemas.microsoft.com/office/powerpoint/2010/main" val="229666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966">
            <a:alpha val="58038"/>
          </a:srgbClr>
        </a:solidFill>
        <a:effectLst/>
      </p:bgPr>
    </p:bg>
    <p:spTree>
      <p:nvGrpSpPr>
        <p:cNvPr id="1" name=""/>
        <p:cNvGrpSpPr/>
        <p:nvPr/>
      </p:nvGrpSpPr>
      <p:grpSpPr>
        <a:xfrm>
          <a:off x="0" y="0"/>
          <a:ext cx="0" cy="0"/>
          <a:chOff x="0" y="0"/>
          <a:chExt cx="0" cy="0"/>
        </a:xfrm>
      </p:grpSpPr>
      <p:sp>
        <p:nvSpPr>
          <p:cNvPr id="237570" name="Tijdelijke aanduiding voor inhoud 2"/>
          <p:cNvSpPr>
            <a:spLocks noGrp="1"/>
          </p:cNvSpPr>
          <p:nvPr>
            <p:ph idx="1"/>
          </p:nvPr>
        </p:nvSpPr>
        <p:spPr>
          <a:xfrm>
            <a:off x="5076825" y="1989138"/>
            <a:ext cx="3240088" cy="4525962"/>
          </a:xfrm>
        </p:spPr>
        <p:txBody>
          <a:bodyPr/>
          <a:lstStyle/>
          <a:p>
            <a:r>
              <a:rPr lang="nl-NL" dirty="0" err="1">
                <a:solidFill>
                  <a:schemeClr val="bg1"/>
                </a:solidFill>
              </a:rPr>
              <a:t>Heartfelt</a:t>
            </a:r>
            <a:endParaRPr lang="nl-NL" dirty="0">
              <a:solidFill>
                <a:schemeClr val="bg1"/>
              </a:solidFill>
            </a:endParaRPr>
          </a:p>
          <a:p>
            <a:r>
              <a:rPr lang="nl-NL" dirty="0" err="1">
                <a:solidFill>
                  <a:schemeClr val="bg1"/>
                </a:solidFill>
              </a:rPr>
              <a:t>Animated</a:t>
            </a:r>
            <a:endParaRPr lang="nl-NL" dirty="0">
              <a:solidFill>
                <a:schemeClr val="bg1"/>
              </a:solidFill>
            </a:endParaRPr>
          </a:p>
          <a:p>
            <a:r>
              <a:rPr lang="nl-NL" dirty="0" err="1">
                <a:solidFill>
                  <a:schemeClr val="bg1"/>
                </a:solidFill>
              </a:rPr>
              <a:t>Required</a:t>
            </a:r>
            <a:endParaRPr lang="nl-NL" dirty="0">
              <a:solidFill>
                <a:schemeClr val="bg1"/>
              </a:solidFill>
            </a:endParaRPr>
          </a:p>
          <a:p>
            <a:r>
              <a:rPr lang="nl-NL" dirty="0" err="1">
                <a:solidFill>
                  <a:schemeClr val="bg1"/>
                </a:solidFill>
              </a:rPr>
              <a:t>Difficult</a:t>
            </a:r>
            <a:endParaRPr lang="nl-NL" dirty="0">
              <a:solidFill>
                <a:schemeClr val="bg1"/>
              </a:solidFill>
            </a:endParaRPr>
          </a:p>
        </p:txBody>
      </p:sp>
      <p:pic>
        <p:nvPicPr>
          <p:cNvPr id="237571" name="Picture 7" descr="C:\Users\xp\AppData\Local\Microsoft\Windows\Temporary Internet Files\Content.IE5\3VBY0FMT\MP900399538[1].jpg"/>
          <p:cNvPicPr>
            <a:picLocks noChangeAspect="1" noChangeArrowheads="1"/>
          </p:cNvPicPr>
          <p:nvPr/>
        </p:nvPicPr>
        <p:blipFill>
          <a:blip r:embed="rId2" cstate="print"/>
          <a:srcRect/>
          <a:stretch>
            <a:fillRect/>
          </a:stretch>
        </p:blipFill>
        <p:spPr bwMode="auto">
          <a:xfrm>
            <a:off x="0" y="3175"/>
            <a:ext cx="4572000" cy="6854825"/>
          </a:xfrm>
          <a:prstGeom prst="rect">
            <a:avLst/>
          </a:prstGeom>
          <a:noFill/>
          <a:ln w="9525">
            <a:noFill/>
            <a:miter lim="800000"/>
            <a:headEnd/>
            <a:tailEnd/>
          </a:ln>
        </p:spPr>
      </p:pic>
      <p:sp>
        <p:nvSpPr>
          <p:cNvPr id="237572" name="Tekstvak 12"/>
          <p:cNvSpPr txBox="1">
            <a:spLocks noChangeArrowheads="1"/>
          </p:cNvSpPr>
          <p:nvPr/>
        </p:nvSpPr>
        <p:spPr bwMode="auto">
          <a:xfrm>
            <a:off x="4679950" y="549275"/>
            <a:ext cx="4464050"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a:ln>
                  <a:noFill/>
                </a:ln>
                <a:solidFill>
                  <a:srgbClr val="FFFFFF"/>
                </a:solidFill>
                <a:effectLst/>
                <a:uLnTx/>
                <a:uFillTx/>
                <a:latin typeface="Arial"/>
                <a:ea typeface="+mn-ea"/>
                <a:cs typeface="Arial"/>
              </a:rPr>
              <a:t>Van SMART naar HARD</a:t>
            </a:r>
          </a:p>
        </p:txBody>
      </p:sp>
    </p:spTree>
    <p:extLst>
      <p:ext uri="{BB962C8B-B14F-4D97-AF65-F5344CB8AC3E}">
        <p14:creationId xmlns:p14="http://schemas.microsoft.com/office/powerpoint/2010/main" val="1279570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38594" name="Picture 5" descr="C:\Users\xp\AppData\Local\Microsoft\Windows\Temporary Internet Files\Content.IE5\3VBY0FMT\MP900385539[1].jpg"/>
          <p:cNvPicPr>
            <a:picLocks noChangeAspect="1" noChangeArrowheads="1"/>
          </p:cNvPicPr>
          <p:nvPr/>
        </p:nvPicPr>
        <p:blipFill>
          <a:blip r:embed="rId2" cstate="print"/>
          <a:srcRect/>
          <a:stretch>
            <a:fillRect/>
          </a:stretch>
        </p:blipFill>
        <p:spPr bwMode="auto">
          <a:xfrm>
            <a:off x="-211138" y="-69850"/>
            <a:ext cx="5070476" cy="7099300"/>
          </a:xfrm>
          <a:prstGeom prst="rect">
            <a:avLst/>
          </a:prstGeom>
          <a:noFill/>
          <a:ln w="9525">
            <a:noFill/>
            <a:miter lim="800000"/>
            <a:headEnd/>
            <a:tailEnd/>
          </a:ln>
        </p:spPr>
      </p:pic>
      <p:sp>
        <p:nvSpPr>
          <p:cNvPr id="238595" name="Rechthoek 11"/>
          <p:cNvSpPr>
            <a:spLocks noChangeArrowheads="1"/>
          </p:cNvSpPr>
          <p:nvPr/>
        </p:nvSpPr>
        <p:spPr bwMode="auto">
          <a:xfrm>
            <a:off x="4787900" y="333375"/>
            <a:ext cx="3744913" cy="31686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6000" b="0" i="0" u="none" strike="noStrike" kern="1200" cap="none" spc="0" normalizeH="0" baseline="0" noProof="0">
                <a:ln>
                  <a:noFill/>
                </a:ln>
                <a:solidFill>
                  <a:srgbClr val="19194D"/>
                </a:solidFill>
                <a:effectLst/>
                <a:uLnTx/>
                <a:uFillTx/>
                <a:latin typeface="Arial"/>
                <a:ea typeface="+mn-ea"/>
                <a:cs typeface="Arial"/>
              </a:rPr>
              <a:t>Heartfelt: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a:ln>
                  <a:noFill/>
                </a:ln>
                <a:solidFill>
                  <a:srgbClr val="19194D"/>
                </a:solidFill>
                <a:effectLst/>
                <a:uLnTx/>
                <a:uFillTx/>
                <a:latin typeface="Arial"/>
                <a:ea typeface="+mn-ea"/>
                <a:cs typeface="Arial"/>
              </a:rPr>
              <a:t>Mijn doelen verrijken </a:t>
            </a:r>
            <a:r>
              <a:rPr kumimoji="0" lang="nl-NL" sz="2800" b="0" i="1" u="none" strike="noStrike" kern="1200" cap="none" spc="0" normalizeH="0" baseline="0" noProof="0">
                <a:ln>
                  <a:noFill/>
                </a:ln>
                <a:solidFill>
                  <a:srgbClr val="19194D"/>
                </a:solidFill>
                <a:effectLst/>
                <a:uLnTx/>
                <a:uFillTx/>
                <a:latin typeface="Arial"/>
                <a:ea typeface="+mn-ea"/>
                <a:cs typeface="Arial"/>
              </a:rPr>
              <a:t>mijn</a:t>
            </a:r>
            <a:r>
              <a:rPr kumimoji="0" lang="nl-NL" sz="2800" b="0" i="0" u="none" strike="noStrike" kern="1200" cap="none" spc="0" normalizeH="0" baseline="0" noProof="0">
                <a:ln>
                  <a:noFill/>
                </a:ln>
                <a:solidFill>
                  <a:srgbClr val="19194D"/>
                </a:solidFill>
                <a:effectLst/>
                <a:uLnTx/>
                <a:uFillTx/>
                <a:latin typeface="Arial"/>
                <a:ea typeface="+mn-ea"/>
                <a:cs typeface="Arial"/>
              </a:rPr>
              <a:t> leven, maar ook dat van een ander (klanten, samenleving etc.)</a:t>
            </a:r>
          </a:p>
        </p:txBody>
      </p:sp>
    </p:spTree>
    <p:extLst>
      <p:ext uri="{BB962C8B-B14F-4D97-AF65-F5344CB8AC3E}">
        <p14:creationId xmlns:p14="http://schemas.microsoft.com/office/powerpoint/2010/main" val="3633962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9618" name="Picture 4" descr="C:\Users\xp\AppData\Local\Microsoft\Windows\Temporary Internet Files\Content.IE5\7T6X1DAE\MP900431790[1].jpg"/>
          <p:cNvPicPr>
            <a:picLocks noChangeAspect="1" noChangeArrowheads="1"/>
          </p:cNvPicPr>
          <p:nvPr/>
        </p:nvPicPr>
        <p:blipFill>
          <a:blip r:embed="rId2" cstate="print"/>
          <a:srcRect/>
          <a:stretch>
            <a:fillRect/>
          </a:stretch>
        </p:blipFill>
        <p:spPr bwMode="auto">
          <a:xfrm>
            <a:off x="0" y="0"/>
            <a:ext cx="7046913" cy="7046913"/>
          </a:xfrm>
          <a:prstGeom prst="rect">
            <a:avLst/>
          </a:prstGeom>
          <a:noFill/>
          <a:ln w="9525">
            <a:noFill/>
            <a:miter lim="800000"/>
            <a:headEnd/>
            <a:tailEnd/>
          </a:ln>
        </p:spPr>
      </p:pic>
      <p:sp>
        <p:nvSpPr>
          <p:cNvPr id="9" name="Titel 1"/>
          <p:cNvSpPr txBox="1">
            <a:spLocks/>
          </p:cNvSpPr>
          <p:nvPr/>
        </p:nvSpPr>
        <p:spPr bwMode="auto">
          <a:xfrm>
            <a:off x="4572000" y="908050"/>
            <a:ext cx="4392613" cy="295275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6000" b="0" i="0" u="none" strike="noStrike" kern="1200" cap="none" spc="0" normalizeH="0" baseline="0" noProof="0">
                <a:ln>
                  <a:noFill/>
                </a:ln>
                <a:solidFill>
                  <a:srgbClr val="19194D"/>
                </a:solidFill>
                <a:effectLst/>
                <a:uLnTx/>
                <a:uFillTx/>
                <a:latin typeface="Arial"/>
                <a:ea typeface="+mn-ea"/>
                <a:cs typeface="Arial"/>
              </a:rPr>
              <a:t>Animated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1200" cap="none" spc="0" normalizeH="0" baseline="0" noProof="0">
                <a:ln>
                  <a:noFill/>
                </a:ln>
                <a:solidFill>
                  <a:srgbClr val="19194D"/>
                </a:solidFill>
                <a:effectLst/>
                <a:uLnTx/>
                <a:uFillTx/>
                <a:latin typeface="Arial"/>
                <a:ea typeface="+mn-ea"/>
                <a:cs typeface="Arial"/>
              </a:rPr>
              <a:t>Ik kan me levendig voorstellen hoe ik me zal voelen als ik mijn doelen heb gehaald</a:t>
            </a:r>
            <a:br>
              <a:rPr kumimoji="0" lang="nl-NL" sz="6000" b="0" i="0" u="none" strike="noStrike" kern="1200" cap="none" spc="0" normalizeH="0" baseline="0" noProof="0">
                <a:ln>
                  <a:noFill/>
                </a:ln>
                <a:solidFill>
                  <a:srgbClr val="19194D"/>
                </a:solidFill>
                <a:effectLst/>
                <a:uLnTx/>
                <a:uFillTx/>
                <a:latin typeface="Arial"/>
                <a:ea typeface="+mn-ea"/>
                <a:cs typeface="Arial"/>
              </a:rPr>
            </a:br>
            <a:endParaRPr kumimoji="0" lang="nl-NL" sz="6000" b="0" i="0" u="none" strike="noStrike" kern="1200" cap="none" spc="0" normalizeH="0" baseline="0" noProof="0">
              <a:ln>
                <a:noFill/>
              </a:ln>
              <a:solidFill>
                <a:srgbClr val="19194D"/>
              </a:solidFill>
              <a:effectLst/>
              <a:uLnTx/>
              <a:uFillTx/>
              <a:latin typeface="Arial"/>
              <a:ea typeface="+mn-ea"/>
              <a:cs typeface="Arial"/>
            </a:endParaRPr>
          </a:p>
        </p:txBody>
      </p:sp>
    </p:spTree>
    <p:extLst>
      <p:ext uri="{BB962C8B-B14F-4D97-AF65-F5344CB8AC3E}">
        <p14:creationId xmlns:p14="http://schemas.microsoft.com/office/powerpoint/2010/main" val="42753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jdelijke aanduiding voor inhoud 2"/>
          <p:cNvSpPr>
            <a:spLocks noGrp="1"/>
          </p:cNvSpPr>
          <p:nvPr>
            <p:ph idx="1"/>
          </p:nvPr>
        </p:nvSpPr>
        <p:spPr/>
        <p:txBody>
          <a:bodyPr/>
          <a:lstStyle/>
          <a:p>
            <a:endParaRPr lang="nl-NL"/>
          </a:p>
        </p:txBody>
      </p:sp>
      <p:pic>
        <p:nvPicPr>
          <p:cNvPr id="240642" name="Picture 4" descr="C:\Users\xp\AppData\Local\Microsoft\Windows\Temporary Internet Files\Content.IE5\145K8GVI\MP90044903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0643" name="Titel 1"/>
          <p:cNvSpPr>
            <a:spLocks noGrp="1"/>
          </p:cNvSpPr>
          <p:nvPr>
            <p:ph type="title"/>
          </p:nvPr>
        </p:nvSpPr>
        <p:spPr/>
        <p:txBody>
          <a:bodyPr/>
          <a:lstStyle/>
          <a:p>
            <a:r>
              <a:rPr lang="nl-NL">
                <a:solidFill>
                  <a:schemeClr val="bg1"/>
                </a:solidFill>
              </a:rPr>
              <a:t>Required</a:t>
            </a:r>
            <a:br>
              <a:rPr lang="nl-NL">
                <a:solidFill>
                  <a:schemeClr val="bg1"/>
                </a:solidFill>
              </a:rPr>
            </a:br>
            <a:endParaRPr lang="nl-NL"/>
          </a:p>
        </p:txBody>
      </p:sp>
      <p:sp>
        <p:nvSpPr>
          <p:cNvPr id="240644" name="Tekstvak 8"/>
          <p:cNvSpPr txBox="1">
            <a:spLocks noChangeArrowheads="1"/>
          </p:cNvSpPr>
          <p:nvPr/>
        </p:nvSpPr>
        <p:spPr bwMode="auto">
          <a:xfrm>
            <a:off x="6084888" y="188913"/>
            <a:ext cx="2879725" cy="22463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a:ln>
                  <a:noFill/>
                </a:ln>
                <a:solidFill>
                  <a:srgbClr val="FFFFFF"/>
                </a:solidFill>
                <a:effectLst/>
                <a:uLnTx/>
                <a:uFillTx/>
                <a:latin typeface="Arial"/>
                <a:ea typeface="+mn-ea"/>
                <a:cs typeface="Arial"/>
              </a:rPr>
              <a:t>Mijn doelen zijn absoluut noodzakelijk om het bedrijf verder te helpen</a:t>
            </a:r>
          </a:p>
        </p:txBody>
      </p:sp>
    </p:spTree>
    <p:extLst>
      <p:ext uri="{BB962C8B-B14F-4D97-AF65-F5344CB8AC3E}">
        <p14:creationId xmlns:p14="http://schemas.microsoft.com/office/powerpoint/2010/main" val="3240826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jdelijke aanduiding voor inhoud 2"/>
          <p:cNvSpPr>
            <a:spLocks noGrp="1"/>
          </p:cNvSpPr>
          <p:nvPr>
            <p:ph idx="1"/>
          </p:nvPr>
        </p:nvSpPr>
        <p:spPr/>
        <p:txBody>
          <a:bodyPr/>
          <a:lstStyle/>
          <a:p>
            <a:endParaRPr lang="nl-NL"/>
          </a:p>
        </p:txBody>
      </p:sp>
      <p:pic>
        <p:nvPicPr>
          <p:cNvPr id="241666" name="Picture 6" descr="C:\Users\xp\AppData\Local\Microsoft\Windows\Temporary Internet Files\Content.IE5\RJWDED6S\MP900438616[1].jpg"/>
          <p:cNvPicPr>
            <a:picLocks noChangeAspect="1" noChangeArrowheads="1"/>
          </p:cNvPicPr>
          <p:nvPr/>
        </p:nvPicPr>
        <p:blipFill>
          <a:blip r:embed="rId2" cstate="print"/>
          <a:srcRect/>
          <a:stretch>
            <a:fillRect/>
          </a:stretch>
        </p:blipFill>
        <p:spPr bwMode="auto">
          <a:xfrm>
            <a:off x="0" y="-171450"/>
            <a:ext cx="10544175" cy="7029450"/>
          </a:xfrm>
          <a:prstGeom prst="rect">
            <a:avLst/>
          </a:prstGeom>
          <a:noFill/>
          <a:ln w="9525">
            <a:noFill/>
            <a:miter lim="800000"/>
            <a:headEnd/>
            <a:tailEnd/>
          </a:ln>
        </p:spPr>
      </p:pic>
      <p:sp>
        <p:nvSpPr>
          <p:cNvPr id="241667" name="Titel 1"/>
          <p:cNvSpPr>
            <a:spLocks noGrp="1"/>
          </p:cNvSpPr>
          <p:nvPr>
            <p:ph type="title"/>
          </p:nvPr>
        </p:nvSpPr>
        <p:spPr>
          <a:xfrm>
            <a:off x="1692275" y="188913"/>
            <a:ext cx="8229600" cy="1143000"/>
          </a:xfrm>
        </p:spPr>
        <p:txBody>
          <a:bodyPr/>
          <a:lstStyle/>
          <a:p>
            <a:r>
              <a:rPr lang="nl-NL" sz="6000">
                <a:solidFill>
                  <a:schemeClr val="bg1"/>
                </a:solidFill>
              </a:rPr>
              <a:t>Difficult</a:t>
            </a:r>
            <a:br>
              <a:rPr lang="nl-NL" sz="6000">
                <a:solidFill>
                  <a:schemeClr val="bg1"/>
                </a:solidFill>
              </a:rPr>
            </a:br>
            <a:endParaRPr lang="nl-NL" sz="6000"/>
          </a:p>
        </p:txBody>
      </p:sp>
      <p:sp>
        <p:nvSpPr>
          <p:cNvPr id="241668" name="Tekstvak 10"/>
          <p:cNvSpPr txBox="1">
            <a:spLocks noChangeArrowheads="1"/>
          </p:cNvSpPr>
          <p:nvPr/>
        </p:nvSpPr>
        <p:spPr bwMode="auto">
          <a:xfrm>
            <a:off x="827088" y="5157788"/>
            <a:ext cx="6481762" cy="1384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a:ln>
                  <a:noFill/>
                </a:ln>
                <a:solidFill>
                  <a:srgbClr val="000000"/>
                </a:solidFill>
                <a:effectLst/>
                <a:uLnTx/>
                <a:uFillTx/>
                <a:latin typeface="Arial"/>
                <a:ea typeface="+mn-ea"/>
                <a:cs typeface="Arial"/>
              </a:rPr>
              <a:t>Ik  zal nieuwe dingen moeten leren, en uit m’n “comfort zone” moeten stappen om mijn doelen te halen.</a:t>
            </a:r>
          </a:p>
        </p:txBody>
      </p:sp>
    </p:spTree>
    <p:extLst>
      <p:ext uri="{BB962C8B-B14F-4D97-AF65-F5344CB8AC3E}">
        <p14:creationId xmlns:p14="http://schemas.microsoft.com/office/powerpoint/2010/main" val="2825045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26EBC-2A7C-7F41-B314-16C7D5229721}"/>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nl-NL" sz="3400" dirty="0">
                <a:solidFill>
                  <a:schemeClr val="bg1"/>
                </a:solidFill>
              </a:rPr>
              <a:t>PFC zoekt altijd de complete oplossing die naadloos past op het probleem</a:t>
            </a:r>
          </a:p>
        </p:txBody>
      </p:sp>
      <p:pic>
        <p:nvPicPr>
          <p:cNvPr id="5" name="Tijdelijke aanduiding voor inhoud 4" descr="Afbeelding met blauw, tafel, wit, staand&#10;&#10;Automatisch gegenereerde beschrijving">
            <a:extLst>
              <a:ext uri="{FF2B5EF4-FFF2-40B4-BE49-F238E27FC236}">
                <a16:creationId xmlns:a16="http://schemas.microsoft.com/office/drawing/2014/main" id="{FA9193FE-1D47-1D49-B939-68B4859B71A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3249" y="1600200"/>
            <a:ext cx="6537502" cy="4525963"/>
          </a:xfrm>
          <a:noFill/>
        </p:spPr>
      </p:pic>
    </p:spTree>
    <p:extLst>
      <p:ext uri="{BB962C8B-B14F-4D97-AF65-F5344CB8AC3E}">
        <p14:creationId xmlns:p14="http://schemas.microsoft.com/office/powerpoint/2010/main" val="2764476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el 1"/>
          <p:cNvSpPr>
            <a:spLocks noGrp="1"/>
          </p:cNvSpPr>
          <p:nvPr>
            <p:ph type="title"/>
          </p:nvPr>
        </p:nvSpPr>
        <p:spPr/>
        <p:txBody>
          <a:bodyPr/>
          <a:lstStyle/>
          <a:p>
            <a:pPr eaLnBrk="1" hangingPunct="1"/>
            <a:endParaRPr lang="nl-NL"/>
          </a:p>
        </p:txBody>
      </p:sp>
      <p:pic>
        <p:nvPicPr>
          <p:cNvPr id="233474" name="Picture 2" descr="C:\Users\brigitte\AppData\Local\Microsoft\Windows\Temporary Internet Files\Content.IE5\EKGPUAQR\MP900438768[1].jpg"/>
          <p:cNvPicPr>
            <a:picLocks noChangeAspect="1" noChangeArrowheads="1"/>
          </p:cNvPicPr>
          <p:nvPr/>
        </p:nvPicPr>
        <p:blipFill>
          <a:blip r:embed="rId2"/>
          <a:srcRect/>
          <a:stretch>
            <a:fillRect/>
          </a:stretch>
        </p:blipFill>
        <p:spPr bwMode="auto">
          <a:xfrm>
            <a:off x="0" y="-809625"/>
            <a:ext cx="10694988" cy="7667625"/>
          </a:xfrm>
          <a:prstGeom prst="rect">
            <a:avLst/>
          </a:prstGeom>
          <a:noFill/>
          <a:ln w="9525">
            <a:noFill/>
            <a:miter lim="800000"/>
            <a:headEnd/>
            <a:tailEnd/>
          </a:ln>
        </p:spPr>
      </p:pic>
      <p:sp>
        <p:nvSpPr>
          <p:cNvPr id="233475" name="Tekstvak 3"/>
          <p:cNvSpPr txBox="1">
            <a:spLocks noChangeArrowheads="1"/>
          </p:cNvSpPr>
          <p:nvPr/>
        </p:nvSpPr>
        <p:spPr bwMode="auto">
          <a:xfrm>
            <a:off x="755650" y="692150"/>
            <a:ext cx="8856663"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4800" b="1" i="0" u="none" strike="noStrike" kern="1200" cap="none" spc="0" normalizeH="0" baseline="0" noProof="0">
                <a:ln>
                  <a:noFill/>
                </a:ln>
                <a:solidFill>
                  <a:srgbClr val="00B0F0"/>
                </a:solidFill>
                <a:effectLst/>
                <a:uLnTx/>
                <a:uFillTx/>
                <a:latin typeface="Calibri"/>
                <a:ea typeface="+mn-ea"/>
                <a:cs typeface="+mn-cs"/>
              </a:rPr>
              <a:t>Keuzes, keuzes, keuzes</a:t>
            </a:r>
          </a:p>
        </p:txBody>
      </p:sp>
    </p:spTree>
    <p:extLst>
      <p:ext uri="{BB962C8B-B14F-4D97-AF65-F5344CB8AC3E}">
        <p14:creationId xmlns:p14="http://schemas.microsoft.com/office/powerpoint/2010/main" val="428462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4" name="Picture 2" descr="C:\Users\brigitte\AppData\Local\Microsoft\Windows\Temporary Internet Files\Content.IE5\MOKVJC64\MP9004394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C:\Users\brigitte\AppData\Local\Microsoft\Windows\Temporary Internet Files\Content.IE5\MOKVJC64\MP9004394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57" y="-387424"/>
            <a:ext cx="9612313" cy="961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kstvak 5"/>
          <p:cNvSpPr txBox="1">
            <a:spLocks noChangeArrowheads="1"/>
          </p:cNvSpPr>
          <p:nvPr/>
        </p:nvSpPr>
        <p:spPr bwMode="auto">
          <a:xfrm rot="-903624">
            <a:off x="2373686" y="2084359"/>
            <a:ext cx="522823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Programma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i="1" u="none" strike="noStrike" kern="1200" cap="none" spc="0" normalizeH="0" baseline="0" noProof="0" dirty="0" err="1">
                <a:ln>
                  <a:noFill/>
                </a:ln>
                <a:solidFill>
                  <a:srgbClr val="000099"/>
                </a:solidFill>
                <a:effectLst/>
                <a:uLnTx/>
                <a:uFillTx/>
                <a:latin typeface="Bradley Hand" pitchFamily="2" charset="77"/>
                <a:ea typeface="Ayuthaya" pitchFamily="2" charset="-34"/>
                <a:cs typeface="Ayuthaya" pitchFamily="2" charset="-34"/>
              </a:rPr>
              <a:t>Brainessentials</a:t>
            </a:r>
            <a:endPar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2800" i="1" dirty="0">
                <a:solidFill>
                  <a:srgbClr val="000099"/>
                </a:solidFill>
                <a:latin typeface="Bradley Hand" pitchFamily="2" charset="77"/>
                <a:ea typeface="Ayuthaya" pitchFamily="2" charset="-34"/>
                <a:cs typeface="Ayuthaya" pitchFamily="2" charset="-34"/>
              </a:rPr>
              <a:t>Emotie: limbisch mengpaneel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rPr>
              <a:t>Ratio: de PFC</a:t>
            </a: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sz="2800" i="1" dirty="0">
                <a:solidFill>
                  <a:srgbClr val="000099"/>
                </a:solidFill>
                <a:latin typeface="Bradley Hand" pitchFamily="2" charset="77"/>
                <a:ea typeface="Ayuthaya" pitchFamily="2" charset="-34"/>
                <a:cs typeface="Ayuthaya" pitchFamily="2" charset="-34"/>
              </a:rPr>
              <a:t>Uitsmijter: 3 breintips voor een nieuwe baan vinden</a:t>
            </a:r>
            <a:endPar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i="1"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1" i="0" u="none" strike="noStrike" kern="1200" cap="none" spc="0" normalizeH="0" baseline="0" noProof="0" dirty="0">
              <a:ln>
                <a:noFill/>
              </a:ln>
              <a:solidFill>
                <a:srgbClr val="000099"/>
              </a:solidFill>
              <a:effectLst/>
              <a:uLnTx/>
              <a:uFillTx/>
              <a:latin typeface="Bradley Hand" pitchFamily="2" charset="77"/>
              <a:ea typeface="Ayuthaya" pitchFamily="2" charset="-34"/>
              <a:cs typeface="Ayuthaya" pitchFamily="2" charset="-34"/>
            </a:endParaRPr>
          </a:p>
        </p:txBody>
      </p:sp>
    </p:spTree>
    <p:extLst>
      <p:ext uri="{BB962C8B-B14F-4D97-AF65-F5344CB8AC3E}">
        <p14:creationId xmlns:p14="http://schemas.microsoft.com/office/powerpoint/2010/main" val="166498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pic>
        <p:nvPicPr>
          <p:cNvPr id="232450" name="Picture 6" descr="C:\Users\xp\AppData\Local\Microsoft\Windows\Temporary Internet Files\Content.IE5\DQOEH6JL\MP900385399[1].jpg"/>
          <p:cNvPicPr>
            <a:picLocks noChangeAspect="1" noChangeArrowheads="1"/>
          </p:cNvPicPr>
          <p:nvPr/>
        </p:nvPicPr>
        <p:blipFill>
          <a:blip r:embed="rId2"/>
          <a:srcRect/>
          <a:stretch>
            <a:fillRect/>
          </a:stretch>
        </p:blipFill>
        <p:spPr bwMode="auto">
          <a:xfrm>
            <a:off x="2555776" y="17624"/>
            <a:ext cx="4949825" cy="6931025"/>
          </a:xfrm>
          <a:prstGeom prst="rect">
            <a:avLst/>
          </a:prstGeom>
          <a:noFill/>
          <a:ln w="9525">
            <a:noFill/>
            <a:miter lim="800000"/>
            <a:headEnd/>
            <a:tailEnd/>
          </a:ln>
        </p:spPr>
      </p:pic>
      <p:sp>
        <p:nvSpPr>
          <p:cNvPr id="232451" name="Tekstvak 7"/>
          <p:cNvSpPr txBox="1">
            <a:spLocks noChangeArrowheads="1"/>
          </p:cNvSpPr>
          <p:nvPr/>
        </p:nvSpPr>
        <p:spPr bwMode="auto">
          <a:xfrm>
            <a:off x="2139812" y="188640"/>
            <a:ext cx="4787900" cy="166199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Calibri"/>
                <a:ea typeface="+mn-ea"/>
                <a:cs typeface="+mn-cs"/>
              </a:rPr>
              <a:t> Schrijf de cruciale acties voor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alibri"/>
                <a:ea typeface="+mn-ea"/>
                <a:cs typeface="+mn-cs"/>
              </a:rPr>
              <a:t>Benoem </a:t>
            </a:r>
            <a:r>
              <a:rPr kumimoji="0" lang="nl-NL" sz="1800" b="1" i="0" u="none" strike="noStrike" kern="1200" cap="none" spc="0" normalizeH="0" baseline="0" noProof="0" dirty="0">
                <a:ln>
                  <a:noFill/>
                </a:ln>
                <a:solidFill>
                  <a:srgbClr val="FFFFFF"/>
                </a:solidFill>
                <a:effectLst/>
                <a:uLnTx/>
                <a:uFillTx/>
                <a:latin typeface="Calibri"/>
                <a:ea typeface="+mn-ea"/>
                <a:cs typeface="+mn-cs"/>
              </a:rPr>
              <a:t>concreet</a:t>
            </a:r>
            <a:r>
              <a:rPr kumimoji="0" lang="nl-NL" sz="1800" b="0" i="0" u="none" strike="noStrike" kern="1200" cap="none" spc="0" normalizeH="0" baseline="0" noProof="0" dirty="0">
                <a:ln>
                  <a:noFill/>
                </a:ln>
                <a:solidFill>
                  <a:srgbClr val="FFFFFF"/>
                </a:solidFill>
                <a:effectLst/>
                <a:uLnTx/>
                <a:uFillTx/>
                <a:latin typeface="Calibri"/>
                <a:ea typeface="+mn-ea"/>
                <a:cs typeface="+mn-cs"/>
              </a:rPr>
              <a:t> gewenst gedrag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8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10620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Afbeelding 1" descr="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352" y="2200104"/>
            <a:ext cx="2962292" cy="282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 descr="brain.jpg">
            <a:extLst>
              <a:ext uri="{FF2B5EF4-FFF2-40B4-BE49-F238E27FC236}">
                <a16:creationId xmlns:a16="http://schemas.microsoft.com/office/drawing/2014/main" id="{64F75E8A-8727-E546-B0D2-202C10E62E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09623"/>
            <a:ext cx="2952328" cy="28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96DB5D1F-8339-544A-B089-6B5636642A36}"/>
              </a:ext>
            </a:extLst>
          </p:cNvPr>
          <p:cNvSpPr txBox="1"/>
          <p:nvPr/>
        </p:nvSpPr>
        <p:spPr>
          <a:xfrm>
            <a:off x="539552" y="692696"/>
            <a:ext cx="8136904" cy="1569660"/>
          </a:xfrm>
          <a:prstGeom prst="rect">
            <a:avLst/>
          </a:prstGeom>
          <a:noFill/>
        </p:spPr>
        <p:txBody>
          <a:bodyPr wrap="square" rtlCol="0">
            <a:spAutoFit/>
          </a:bodyPr>
          <a:lstStyle/>
          <a:p>
            <a:r>
              <a:rPr lang="nl-NL" sz="3200" dirty="0"/>
              <a:t>De loopbaanadviseur, vriend, etc. als 2</a:t>
            </a:r>
            <a:r>
              <a:rPr lang="nl-NL" sz="3200" baseline="30000" dirty="0"/>
              <a:t>e</a:t>
            </a:r>
            <a:r>
              <a:rPr lang="nl-NL" sz="3200" dirty="0"/>
              <a:t> </a:t>
            </a:r>
            <a:r>
              <a:rPr lang="nl-NL" sz="3200" dirty="0" err="1"/>
              <a:t>pfc</a:t>
            </a:r>
            <a:r>
              <a:rPr lang="nl-NL" sz="3200" dirty="0"/>
              <a:t> </a:t>
            </a:r>
          </a:p>
          <a:p>
            <a:r>
              <a:rPr lang="nl-NL" sz="3200" dirty="0"/>
              <a:t>(heeft immers geen last van al dat limbische gedoe!)</a:t>
            </a:r>
          </a:p>
        </p:txBody>
      </p:sp>
    </p:spTree>
    <p:extLst>
      <p:ext uri="{BB962C8B-B14F-4D97-AF65-F5344CB8AC3E}">
        <p14:creationId xmlns:p14="http://schemas.microsoft.com/office/powerpoint/2010/main" val="3796922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05013-13C8-2048-AB44-D58C4173F404}"/>
              </a:ext>
            </a:extLst>
          </p:cNvPr>
          <p:cNvSpPr>
            <a:spLocks noGrp="1"/>
          </p:cNvSpPr>
          <p:nvPr>
            <p:ph type="title"/>
          </p:nvPr>
        </p:nvSpPr>
        <p:spPr/>
        <p:txBody>
          <a:bodyPr/>
          <a:lstStyle/>
          <a:p>
            <a:pPr>
              <a:defRPr/>
            </a:pPr>
            <a:r>
              <a:rPr lang="nl-NL" sz="2400" b="1" i="1" dirty="0">
                <a:solidFill>
                  <a:srgbClr val="FFC000"/>
                </a:solidFill>
              </a:rPr>
              <a:t>Uitsmijter:  3 breintips bij het vinden van een baan</a:t>
            </a:r>
          </a:p>
        </p:txBody>
      </p:sp>
      <p:pic>
        <p:nvPicPr>
          <p:cNvPr id="172036" name="Picture 2" descr="https://encrypted-tbn0.gstatic.com/images?q=tbn:ANd9GcRpG5SMYZiLt6A0pZqkPD3Q2GKSw_2ZFRLUNqFZ_8mZJIBtKDU">
            <a:extLst>
              <a:ext uri="{FF2B5EF4-FFF2-40B4-BE49-F238E27FC236}">
                <a16:creationId xmlns:a16="http://schemas.microsoft.com/office/drawing/2014/main" id="{C513DE61-5644-924E-A82B-ED140AA1E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341438"/>
            <a:ext cx="475138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62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C:\Users\xp\AppData\Local\Microsoft\Windows\Temporary Internet Files\Content.IE5\36A240BB\MP900385409[1].jpg">
            <a:extLst>
              <a:ext uri="{FF2B5EF4-FFF2-40B4-BE49-F238E27FC236}">
                <a16:creationId xmlns:a16="http://schemas.microsoft.com/office/drawing/2014/main" id="{9D7EC4CB-2CA4-6C46-8CE6-6F2C319C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638"/>
            <a:ext cx="50038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Tekstvak 4">
            <a:extLst>
              <a:ext uri="{FF2B5EF4-FFF2-40B4-BE49-F238E27FC236}">
                <a16:creationId xmlns:a16="http://schemas.microsoft.com/office/drawing/2014/main" id="{71E46034-A95E-C345-99FA-C27A842B7BEE}"/>
              </a:ext>
            </a:extLst>
          </p:cNvPr>
          <p:cNvSpPr txBox="1">
            <a:spLocks noChangeArrowheads="1"/>
          </p:cNvSpPr>
          <p:nvPr/>
        </p:nvSpPr>
        <p:spPr bwMode="auto">
          <a:xfrm>
            <a:off x="5651500" y="1557338"/>
            <a:ext cx="30241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b="0" i="1"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Zorg dat de ander een warme drank in handen heeft, hij of zij zal jou aardiger vinden.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Fysieke warmte roept “warme” associaties op.</a:t>
            </a:r>
          </a:p>
        </p:txBody>
      </p:sp>
    </p:spTree>
    <p:extLst>
      <p:ext uri="{BB962C8B-B14F-4D97-AF65-F5344CB8AC3E}">
        <p14:creationId xmlns:p14="http://schemas.microsoft.com/office/powerpoint/2010/main" val="165604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el 1">
            <a:extLst>
              <a:ext uri="{FF2B5EF4-FFF2-40B4-BE49-F238E27FC236}">
                <a16:creationId xmlns:a16="http://schemas.microsoft.com/office/drawing/2014/main" id="{5F781F89-1A7A-D645-8A06-3C4D6D48474C}"/>
              </a:ext>
            </a:extLst>
          </p:cNvPr>
          <p:cNvSpPr>
            <a:spLocks noGrp="1"/>
          </p:cNvSpPr>
          <p:nvPr>
            <p:ph type="title"/>
          </p:nvPr>
        </p:nvSpPr>
        <p:spPr/>
        <p:txBody>
          <a:bodyPr/>
          <a:lstStyle/>
          <a:p>
            <a:r>
              <a:rPr lang="nl-NL" altLang="nl-NL"/>
              <a:t>Oefen je blik</a:t>
            </a:r>
          </a:p>
        </p:txBody>
      </p:sp>
      <p:sp>
        <p:nvSpPr>
          <p:cNvPr id="176131" name="Tijdelijke aanduiding voor inhoud 2">
            <a:extLst>
              <a:ext uri="{FF2B5EF4-FFF2-40B4-BE49-F238E27FC236}">
                <a16:creationId xmlns:a16="http://schemas.microsoft.com/office/drawing/2014/main" id="{00C328A9-5724-EB4F-9D44-8AEBC51B9A86}"/>
              </a:ext>
            </a:extLst>
          </p:cNvPr>
          <p:cNvSpPr>
            <a:spLocks noGrp="1"/>
          </p:cNvSpPr>
          <p:nvPr>
            <p:ph idx="1"/>
          </p:nvPr>
        </p:nvSpPr>
        <p:spPr/>
        <p:txBody>
          <a:bodyPr/>
          <a:lstStyle/>
          <a:p>
            <a:r>
              <a:rPr lang="nl-NL" altLang="nl-NL" i="1"/>
              <a:t>Wenkbrauwen omlaag</a:t>
            </a:r>
          </a:p>
          <a:p>
            <a:r>
              <a:rPr lang="nl-NL" altLang="nl-NL" i="1"/>
              <a:t>Open houding</a:t>
            </a:r>
          </a:p>
          <a:p>
            <a:r>
              <a:rPr lang="nl-NL" altLang="nl-NL" i="1"/>
              <a:t>Directe blik</a:t>
            </a:r>
          </a:p>
          <a:p>
            <a:endParaRPr lang="nl-NL" altLang="nl-NL"/>
          </a:p>
          <a:p>
            <a:pPr>
              <a:buFont typeface="Arial" panose="020B0604020202020204" pitchFamily="34" charset="0"/>
              <a:buNone/>
            </a:pPr>
            <a:r>
              <a:rPr lang="nl-NL" altLang="nl-NL"/>
              <a:t>Wordt door brein ervaren als hoge status en aantrekkelijk</a:t>
            </a:r>
          </a:p>
        </p:txBody>
      </p:sp>
      <p:pic>
        <p:nvPicPr>
          <p:cNvPr id="176132" name="Picture 2" descr="https://encrypted-tbn3.gstatic.com/images?q=tbn:ANd9GcTodYj7xOK6dW83mgU7ZEMoXGYkQ0bba94tTha-jG8LziJTyY3Y">
            <a:extLst>
              <a:ext uri="{FF2B5EF4-FFF2-40B4-BE49-F238E27FC236}">
                <a16:creationId xmlns:a16="http://schemas.microsoft.com/office/drawing/2014/main" id="{40CF8CE1-A736-8349-B6F0-DB78076C3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672013"/>
            <a:ext cx="2808288"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4" descr="https://encrypted-tbn2.gstatic.com/images?q=tbn:ANd9GcSobfFArEe6LvFRkfWxGLhMANqAiXP66aSB8zoUwCyQDQ3z58jJ">
            <a:extLst>
              <a:ext uri="{FF2B5EF4-FFF2-40B4-BE49-F238E27FC236}">
                <a16:creationId xmlns:a16="http://schemas.microsoft.com/office/drawing/2014/main" id="{CC170BD8-6805-C64D-93C2-6F79E4146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84467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042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el 1">
            <a:extLst>
              <a:ext uri="{FF2B5EF4-FFF2-40B4-BE49-F238E27FC236}">
                <a16:creationId xmlns:a16="http://schemas.microsoft.com/office/drawing/2014/main" id="{FF7224B2-5311-1A49-A0EC-57C6C399095E}"/>
              </a:ext>
            </a:extLst>
          </p:cNvPr>
          <p:cNvSpPr>
            <a:spLocks noGrp="1"/>
          </p:cNvSpPr>
          <p:nvPr>
            <p:ph type="title"/>
          </p:nvPr>
        </p:nvSpPr>
        <p:spPr/>
        <p:txBody>
          <a:bodyPr/>
          <a:lstStyle/>
          <a:p>
            <a:r>
              <a:rPr lang="nl-NL" altLang="nl-NL" i="1"/>
              <a:t>Breng het brein in de kiesmodus en stel daarna je echte vraag</a:t>
            </a:r>
          </a:p>
        </p:txBody>
      </p:sp>
      <p:sp>
        <p:nvSpPr>
          <p:cNvPr id="177155" name="Tijdelijke aanduiding voor inhoud 11">
            <a:extLst>
              <a:ext uri="{FF2B5EF4-FFF2-40B4-BE49-F238E27FC236}">
                <a16:creationId xmlns:a16="http://schemas.microsoft.com/office/drawing/2014/main" id="{B9C95F5E-E497-B349-AA8A-5DAB14E1C0D9}"/>
              </a:ext>
            </a:extLst>
          </p:cNvPr>
          <p:cNvSpPr>
            <a:spLocks noGrp="1"/>
          </p:cNvSpPr>
          <p:nvPr>
            <p:ph idx="1"/>
          </p:nvPr>
        </p:nvSpPr>
        <p:spPr/>
        <p:txBody>
          <a:bodyPr/>
          <a:lstStyle/>
          <a:p>
            <a:pPr>
              <a:buFont typeface="Arial" panose="020B0604020202020204" pitchFamily="34" charset="0"/>
              <a:buNone/>
            </a:pPr>
            <a:r>
              <a:rPr lang="nl-NL" altLang="nl-NL"/>
              <a:t> 1.Ga je liever naar Turkije of naar Engeland op vakantie?</a:t>
            </a:r>
          </a:p>
          <a:p>
            <a:pPr>
              <a:buFont typeface="Arial" panose="020B0604020202020204" pitchFamily="34" charset="0"/>
              <a:buNone/>
            </a:pPr>
            <a:endParaRPr lang="nl-NL" altLang="nl-NL"/>
          </a:p>
          <a:p>
            <a:pPr>
              <a:buFont typeface="Arial" panose="020B0604020202020204" pitchFamily="34" charset="0"/>
              <a:buNone/>
            </a:pPr>
            <a:endParaRPr lang="nl-NL" altLang="nl-NL"/>
          </a:p>
          <a:p>
            <a:pPr>
              <a:buFont typeface="Arial" panose="020B0604020202020204" pitchFamily="34" charset="0"/>
              <a:buNone/>
            </a:pPr>
            <a:endParaRPr lang="nl-NL" altLang="nl-NL"/>
          </a:p>
          <a:p>
            <a:pPr>
              <a:buFont typeface="Arial" panose="020B0604020202020204" pitchFamily="34" charset="0"/>
              <a:buNone/>
            </a:pPr>
            <a:r>
              <a:rPr lang="nl-NL" altLang="nl-NL"/>
              <a:t>2. Zal ik een tweede afspraak maken om eens door te praten of heb je liever dat ik met een ander binnen het bedrijf verder praat?</a:t>
            </a:r>
          </a:p>
          <a:p>
            <a:pPr>
              <a:buFont typeface="Arial" panose="020B0604020202020204" pitchFamily="34" charset="0"/>
              <a:buNone/>
            </a:pPr>
            <a:endParaRPr lang="nl-NL" altLang="nl-NL"/>
          </a:p>
        </p:txBody>
      </p:sp>
      <p:sp>
        <p:nvSpPr>
          <p:cNvPr id="177156" name="AutoShape 12" descr="data:image/jpeg;base64,/9j/4AAQSkZJRgABAQAAAQABAAD/2wCEAAkGBxQTEhQUEhMWFhUUGRgaFxgVFx4YHRgfGB8YGRwYGBsbICggGBolHhgbITEiJSosLi4uHR8zODMsOCgtLiwBCgoKDg0OGxAQGywkICYsNDQsLS80LDQyMi0yLCwsLCwsMiwsLDQsNywsLDQsNCwsLCwsLCwsLCwsLCwsLCwsLP/AABEIAR4AsAMBIgACEQEDEQH/xAAbAAEAAgMBAQAAAAAAAAAAAAAABQYCAwQHAf/EAD0QAAIBAwIDBwMCAwYGAwEAAAECEQADIRIxBAVBBhMiUWGB8DJxkaGxQsHRFFJicuHxBxUjQ4KSM6KyJP/EABsBAAEFAQEAAAAAAAAAAAAAAAABAgMEBQYH/8QAMBEAAgIBAwIEBQMFAQEAAAAAAAECEQMEEiExQQUTIlEyYXGBsZGh8BUjwdHh8Qb/2gAMAwEAAhEDEQA/APcaUrh5zzEWLRuEajsqgxqJ6T0858gaVK+AO6oV+0drv0tL4tTaSw2B6Af3s4qocw7R3uIYgqbdsbAHcgw2ojf9q+9mTq4m2QjsFaAQp0yV8TF4gBVbbckxjYzeVtjukJZ6RSlQXaXm6W1eydYd7bFWXG8iQZGQYmPMVCk26QpXOJ7WXhca5bPgBzbYTAXBGMhjH69akLHbQ6iHs75EHYbQxOCf9aqXC/SRoKR0x1zIicZ/0rcaveTBobZZj2yfMWljp4j+p6/N6jeK7RcQ/wD3AuQRoEbdN8j71F/P2rK3bdiFtozudlWJMDeTAA9SYpfKhHmhLZcext+4/es76hKgA7zGW9BED/xNWSobsxyo2LZ1x3lwywGdI6LPWOvqT0qZqjNpydD0KUpTQFKUoAUpSgBSlKAFKUoAVWe39knhg2oAI4Y5CsdwAhJicxBwQTU9x3GpZXXcbSvufYAZO1VDj+P/ALc7WbFxVKaXUXJXWIZWUrucqGnp5GnRTuwKm/FgkDxQQZAB1SIwwUFgPUb4jpXo3YvgWs8KquqoxLMVUzp1ZgkgEt51l2f7N2+G8ZOu8R4niN4lVA2TAwZOBk1KcNxKOXCMCUMNHQ+vzpUmXLv4ESN5NUHtbxNw3iLgHdKwNl9P95QCpPTM779Nq6O3fGXBcW0rMFdAcbEhjIY/YCq1ft621MzEkROrePp/9Zx8l+HG+JA2Z/0r6fn618G3tv8Az3rC9bJ2YqR1EHfzBx0q4NN/C2GuuLdoanOYJgAf3mMYH+1X3s/yJeGUknXcYDW+3so/hX9T1qtdiOMZSbVtUcu+q7cGNIAAOB9oEmZJ3ir2WqjnnJuuw5H2lfGYDegNQCn2lKUAKUpQApSlAClKUAKUpQBB9reDR+GvG7qIVdSacFGAIBQjMmYjrt1qA/4Z8Gx73iHYNnu7ZG8DLMZ2kkYHlU920vlOFc4yVBn7z5Hy8q29krWnhLW3iBbGw1EtE9Ynfr6U/lQEIjnnaVk4hVtgxaZhcBwHlVMekTid5BqF5FzI2bj3D4RpuHTM6okoo88kAferV2k7OW76u4Sb2nw+IgEj6T5BhsGrzv8AtIGkq4DqR9RAaQYhgAYMwD61Nj2uLSEZM9p+JuPfMKmpAEfxMoMAEzExDExjYj0riA+fivvaLi1vXVde81vllDKoBUBfD5jG7T9prVwwGlYEADaCNo88/nep8Xw0IzZXLxWksFaTOywYJncnb2O2/lXT8+Yr6fn61I1YEny7m7WLTJbVQ7Earm+0AQpGwGB5Vw8RxL3I7x2ciY1ZjrAxWr5+1fI+fBTY44x6IDoucZcZQrO5UbAsazscxvIIW44B9f67Vy/P3oPn6Uu2PsB12+aXgQwuvIjdiRj0OK9D5dxXe2kuf3lBMdD1HsZFeZ2LDOyogGpzA9MbnHSvTeA4QWraW1mEAEnc+ZPqTmquo2qkhyOilKVWFFKUoAUpSgBSlKAKzz25c4i+OERP+mFVrzMMQ2qAOuqVBAEZG4jNg4PhVtIttBCoIA+1YcDwgtrpksf4naNTHzYjc9PtFdNLYHDzV7qrrtQ2gEsmkkvjAUg4PsZqvLwycXw7Xbdi139w7kwGiULzBxpLDY5mrY1wAgEgE7Anf7edVriub8NY4i5rLNeIg6cQv1BQJG0jIHlTo2+EgKXzDhltt3an6Tm5bXdhAZSAPoEQA2IE75rYo9Z9THp5Vo4SMwSM/QXL6PISczEY2rI3DrABERJx9I+87npI86vwVIYbfnzNfT8/WlD8/WngPn7V8/Fffn7UmgB8/eg+fpT5+9fGeMk/Mfk0ATXY/hC/EBx9NoZPqwwPvGfxV+qK7M8GbXDoGEMZYjy1GYPqAQPapWs7LLdJschSlKjFFKUoAUpSgBSlKAFRPOeZXbbW0s2Dda5qgzCrEfUYgDM+xialqUICF4bk7C539241y7BCLslskQQgiY6SZOT5mvOuL4975ZbwY3CfEtxJUgT6Qo3AGCD+vqPOO+7snh9PeAgw3UdQDsD5Tiqbc7M8bfum7dZELTu5YLiANCiD7sYz7zYpJfEIyu27YABNpkCmAVVWIGT4TGSRqPtJ9fth7bwdAE/TMOcRJnPvmpDjk/s8WBcY3bx1XWSdIVZUWiIkA6i0mAY2zXKxVfEYEwCcCfIT1qzD1ersNNfH2C9tlG5AjMbQc+EyMZBBBEjrXH/ZeIxNwTOSCYiRELpwAupdM5kGcVJ/0r6fn61K0mBBpy/iVAC3AMZJYsSRbS2Jlc+JS0+vpXVw/CXRdDO+pV1xkyAZ0giPEwEeKfSpL5+1YvMY36TSKKQGXz9/SpfspyzvrwdgTbtSZ2BfEAf3oyTGxioK3w4JXvCWGoahJAichQDvAxNeoco4i09odxGhfDAxpiMEdDBB95qHPNpVQqO2lKVSHClKUAKUpQApSlAClKUAKUpQB8Y4MCT5VXbvO34bhhc4qBduMdKSIWchZG8D7/zrj7a86uW3W3ZYgwGbTE/UIknYYj3FRHIOW3OJvnWSbSMGYlpJ/wAEHozAyfKamjj9O59BLI/mVwNcDuCbpm5cgHAuABEgZ1aQG09A3nmuazk6mJHVVnYbaj1kg+w9al+1H/T4x3UEatD658MKILf5tQiPSuPieSutyy919C3QpVtLeEafpcGIYByY9G9AJ4TUYoQ4eA4jUGlpYE9emYMT1rrPz9a1aFYAiY3BEj06egA+wFbSPn5qeN0IYXLmkSQY9AT5dBWNq+GIC6mY7Kqszf8AqBq94rbHz8V9RiDIkHaQY9p8qHfYCw2ezVtLPe8XcdGMYRiAoP8ADAnUx6mJEYiKsvI1sC0Bw0d2DGJ36lpyWPmfSqBxPG3LgUO5YLsCdtx5frWHC8S9tg1tirDqOu2CCII9KrywSkuXyLZ6lSq52b7QNedrdwANGpSARI6g+v758qsdVJLa6Y4UpSkAUpSgBSlKAFKUoAUpSgCN5xyvvUcIVR7gUM+mSVB+k7EjJ6185JyVOGVgrMzOZZ3iTGwgAAATsBUnXPzEuLVzuxL6W0x5wY3xvS26oDz+zwxN9ltZ7vvCpYzHdhgrE5J8Wk/c1J9j74uNcs3PGrqHAbxCRhiegJ1L966ux/LbqXLr3bZTUoHjILHJOIJAGc9SfsKmuXcks2HZ7SkFhEamIA3hVJhRjp5VNOa5j9BEUrn/ACc8M+CGtvqKeax/Cx/iwcHyG2JMcfb5NSnaDmrXrjCSEUkKv2wSc7nPtUWT8+GrWK9qsaz58/an4r7Pz8Un58NSAfPn718bYxEwYnzxE+XSsp+fmltHeRbWSOp+lSdpJOfOBJj7iYs2fHhg55JJL3YsYuTpEtyG0EQXFPjfxFwIOJAWDsF2j7+dW/k/Hlxpf6xJJGAROCP0qr8BwgtJpDE5Jk+pJMAbD51zJ8puRfTP1al++NUf/WfavPPD/EMi1zSk5RnJ9e/s/k+n49jVzYV5V1TSLPSlK7MzBSlKAFKUoAUpSgBSlKAFKUoAVBdqOb90mhGHeNjG6jqfT0+9Ttef9qeAccXIQsbpHdmYBJCqUJOBBE56REwakxJOXIjIevprPieHe02i6uh4mJkEbSrR4l9ftIG1ab2q2qtdXSH+lhBVzMQvXE9Y/c1f3x9xpn8/alb+A5be4jV3NsMgwXZwqz1AwSSMdI9a6Oe8mtWilu2X1gA3G71juDAUbA7e33qLJqIQ6jZyUFbIs3ZOlMsN/JfVv5Dc/aTUhwfFizYuCJe0j3GzAuY1Fgf4ZOI6fatFizoWASckycnNdHAcSiFw5yzDpMDSoljGFnH5rl/Hsj1GHo3T4S/z9v0HaDUN56tJUYL2mWSDaeQxWBpmZdQCGII+kyfpBjOa28B2iPfovdlYuaZ1BoKtfDAwdilhvzHka5v+ehWYOik981pQoAYAMUDN4jj6TkL1IkCa7eT8y74t4FXCsMyTMgz4RIBBGoSDn35Zf2X5kYdKad97Nz4uGz0UGlcHI7s2RJkrI/Gw/EV313+HIsuOM13Sf6mRKO1tClKVINFKUoAUpSgBSlKAFKUoAVHc85cb9sBWCujq6sRMFfSfIn/XapGlAHDzflScQmh5BGVZcFTtI6exkGsuE5aiWltEB1UR4wDPmYiK5e0PORwyAxqZp0j7bk+m35rt5ZxXe2kuYllBOkyAeon0Milt1QGdwratkgAKikwMABRsPLavOuIvs7F3PiYyf6D0G3tXovGcMLiMjTDCDBg/cetec37DW3a2/wBSGCRs3UMPQgg+m3Sq+aylrE6XsYn58+f013wdLRkxt5+nvt7/AJ2Gtd65pVm8gT89P9artXwUY3aonbN0MoYEEHqPes5+fDVesm4sxcIkkmFWMiDuDnE5Pn61rbhhnSWVjPjUnXnfxGST9/T0rk/6PLc/Uq7f99v3O1jkk0m1z3LTwfOVsXArElWyQOnk36ERv+KsfBcytXcW3BO8bH7wcxXmotZ1MWZojUxkwJgT7n81st+Eysg7ggmRvseldBoJy02FY5O6/nBWy4FN7ujPUaVD9muZm9bIcy6YJ8wdj/L2qYrZjJSVoz5RcXTFKUpwgpSlAClKUAKUpQAr4zQCTsK+0oA83ucPxHHcQ5VLiqT/APJdQoqJJ06QfqMdFxJkkV6FwnDLbRbaCFQAAfb+dbqUAKpvbzggui+Cwl0VwoJmJKnw5GQFOMgjyq5V8ZQd/kUjSapjZwUlTPNeI5XftqHu6VVmwsjWdXi26BdjvM/nku+IlTIEfbVtOfIbRv7RMx2i47vr2VgWS6qQfqnEnp/DtUXdtBhBH9RtkeXz3p5UnxEoRyYseZPbaR9IrBLikwCCc4B8jB/UEVjbkEqxnqDiY9Yxj568fFcoV3L6iCSCYjpp2nY+HfyLDriltp0zpceVZIKcOjO4XBnI8ODnbAOfLBB9xRXB2I2n2MwftUSOzyD6WIBKnAGNKhfDOBImcZn0rIcgt+ZiCABAiRcEjyI1kj1j3Kj7jrl7Fg4Dj2strU7bjoR5Gr9y3izdtq5Rk1Z0vgj/AH3rzDguEFu2EGwn03MnE432r0rknHC9ZVp8Qw/owif6+9XNHLrGyrqo9HR30pSrxTFKUoAUpSgBSlKAFKUoAUqrc+7XCzc7u0EuETqOr6SCVKkDrIqV5Lzu3fRTqVXaQULZBG8DciMz61GssHJxT5JpafJHGsjXDJSlabPFo+rS6nQSGg/SR0by261wcRz6wFuFXFzu1lghnG0ztA6noKfuRFtdN10POe0PMBb4hjbDtaYyBIIGpwCRAmDJIk9AOojkHPQfpQwNOpiy6Rq1gQQTqyhHvG8isuY81NogKgJ1EBRuR9SlfOFDKf8AFHvrTnDbGzmVH1DcyY0iW3jpnfAGKrVmTJW7o6eA4gtLsI1QMnKkAeHGIySDPWK7q5e+12kJjxgSFMjIkicSJxWVu/B0tjqD5xuD6j9veq+XBLb5i6HQeGucsFtcJ0dFab13cLv19J/nFfXvgCQQcxg9T0rltIRJJksZPpiIH4+dHaTT+ZK5dEaeKG5/I+gP1uH2UD+VWDs1xN1HDgL3epUueNR9WFYKTOJn8gTUH8+etbOG4h7Z1W2Kt5g/bfzHoa0npsdpxVNDs+lU4VHg9XpXHynjRetJcH8QyPIjBH5rspDAaadMUpSgQUpSgBSlKAFKVhduBVLMYVQSSegGSaAKh2y7MBg/E8OoFwCbi7C4FEyMwH9evXpVI4a46nXqKtGNJ+kH18/X7jaatHMO0N7jWazwiypn6SASB1diYVTIxvtvUDzPlt7h7gS6EErqBRy3UiIKjy+dMnU+p74Ljuzo/D/QvJzS5fSPt35/0c4Jzn6jn1238/Ovn8wRjGCII/GKVr4i9oVmMnSNh19PvVJW2q6mtLaou+h08pIkoQJWChKiY2J1ARvA89+kVKF4GTAHmY/2qoNzK4DIAByAVMxMYbUIIkDIg7VlxPMrlxNDkESCTEEwZE9PwBtW/h8P1EklNV/Op554hjxPO5YGtr+1fal9jt5lzqWi2AQrfUThsEGAOmTmegNdvD3RcRWgecHMEYP6zVaqb5PeTQFDeLJIODJyYB3H2mtSemjhglE0/BsjUnjb4/ydXGXAiPc0glFJ/AmJrk/5woOlgdQ0kxEDVG5JxAYE/DWi/wA5IuFO7MBtMxIIMD3JK3RHTSD1ArVb5yktNtQoKhdME5k/bEfn9a1m3LIr4ZMcHxHeIrwRqzEzHpIxNbhURc5yBAFsgk5BIEgw2D1aG9tzUrwLrcFstIR9JYruFMExjfp0/lS2PWRV70XPsE5KXR/CGEeUx4gP0q1VBcdzG3Z4dRwxQTAQLBgbkx/XqagTzu/JPenfyX+lRqDlycnq9bCOV7lyy90qlWO0V9Ykho/vDf7kVZuVc0S+MYYbqdx9vMetJKDiMxarHkdLqd9KUphYFKUoAVhetK6lWAKncHY+h8x6VnSgDRZ4O2hlLaKYiVUDGTGOkk1Sf+I4U3LMSHCksR1WcL7Gfz61faon/Ed1Z7KEAsgZtsiYA/8AyT7VX1b/ALTL3hyb1Ma/nBUhWF5FKkOBpjM7RWYrk5mGNshRIOGjJ0kGdI61jY47ppXXJ1OaW3G5VfHQiLW3oSSJ3AJwDOTWHEcUqRqxPX/1H85+wNYtxKqpIM6fIdcmMYk+X286534+2wMrqADEYmYGY9prvU1GCV819f8A087krk38/p+3Y2jmNuDnIBJEZwCSMCJwfxUny27F1TpB1EAEyCszkDYk4GfX7GH7611XfxQATv6bTmfefWt9vi0JCgGMQYwckbn/AC9d6SXqTi2h+GbxZFNLoXUH5+K+H58+f0h+T8a2oW2JYH6ZyQRmJ3Ijqc/mpms+cHB0zrtPqI54KcTHUS2lQCRmCQMZ9z+KzXh3MTCjqQZPTbEe/wB6wUTcXTuuSf8ACZEesx+k9K6+NDG24T69LafvGP1ihI5zxbxLUYc7xY5qq+6v5+/czs2AogD+pnJn3+dK2fPnz/WGL8UphbcqFH1FZJkSJLmARO5MYqR4HXoHeTqBMkxnJz4cRFOTObmm3ubs6BWdjimtMtxd1M+3WfSJmsBWLLPhG7Qojzbwj96H0Ehe5Uem0pSqR0gpSlACtPGcUlpC9xtKrufm9V7tXzu9aDJbsPpjxXoJVdXlG0T9RwKol7irjgB3ZgNtTFo+01Uz6pYuK5NHR+Hy1C3Wkv3/AOfcuXMu266f/wCdSWPW4IA9pzVL4zjGuOXuNqZjkk+0enQRWuo/i+VanLhypPSJG0SR9wh/8B51m5M0sr9bN7FpYadf2o2/n1JAHf03/StXF3tCM8TpBMDrArgXlLY/6p6TuJhVWSQ0z4f1Ndtvh/8Ap6GM+GCQImREx0qOoprmyfdkafFPsQoTfUZJJJnzJkwPKelYtw6GZRTPmoNbr9tk+pSBMapEHy2MifX+k58Hw/eFgCQAMECRPkcfoD5+lds9Xp4YfMTTiuOPwcBkwZo5NuRNS+f5OY2FmdKz56RRbSAyFWQckAYPqem9S9rlKidTO09Jge0ZA96yHKg721UwqrDYkkKRp9JORt51nS8d0yfR1zz+K+v2JIaPJN7V1NXIrcuX8gQv+LI1H7AiKmWYzpUSxz5AepPl6b1vv8LqadUSAGgZIBkZ6bn5s7lLcuqgQP8AKMfoJgZ9BWLm8e3wtL1v9Fzx9eDqdPp/IxqC6LufeXWgEnJZvqJyZGCJ8pFddaODjQoH8IAOIyBnHSuC/wAvum5dZGVdZBVtWQBbC6Y0YGtQx8REDbeuhg/Sn1+h53luWSTk+/fr17mS8PfN4M7ju1ZiADvi4F2EwAUwScgnaKlPnz5/pXm4Ti27whwrS6oWb+FjbKlYU/3Tv1rpu8DxDQDcUrqBYaiNnDY8ORpAGnGTM4yqYkop90TE139mwG4q2AZ0y5jMAqygnykn9DUFxQZ9JtvjUF8IkglgszImCfp616Vybli8PbCLk7sx3Ynr6DYAdAAKZknSosaPT7pb32/J30pSqxsilKUAV7tdyq/ftnuL2mBm2Rh4B8MjOcelefcu5PxNwmLTnZSdGhVP+VzJMGTHp1r2KlQZdPDI7Zb0+tyYIuMTz7nHYfu7TXUvszWxq0vpVSB9UkDyyJ8vxVTcj6sZiZweuOv6V7Pfsq6sjgFWBDA7EHBFR/LezvDWGD2rKq4nx7tnfxGTUWXRxm1XBZ0/ieTGnuuR5WppVl7Vdm7lu4120uu07SVRSWQmJ8ImVJnbafeoTlfLrl+4ttFZZMF2ttpQASSZABPpOSRWdPTzjPbRt49dhnj3uSXujh4keBsTg49jThpIWBCBRAxnA8vpA/XPvYOc8v4bh2CWy124J1d4ZRT56QACZzEwMY8ocVHlioem7Zi67Vx1Di4pqvcfP3rbwH/yN6qM+7dPetXz96+G5pIYdCAfUMQDq8gPq9I+9VZx3RaINNNQypslvn7V8dAQQRIOCK+/P2pWedAcVvirdksjsqxBEwCwONhuQRG3lXNa7RWy4XSQp/jaAPcdB0rl7Vcud4uIcIpDDyAOrUM+hn4Kq39lY/8Adby/r1+fbFdZo/EJTwx55XUy4f8AzemzOcnbb6JNKvn8/wAdj0XheMS4CbbBo3j/AG2rXzHOC7KuzaACTO2YLD/xqH7P8C6WNauNV1Z1EEso3WBkNGTEdak+W93auk3uHe4mDqe67EsOptiVIP26bVY/q2n+Fvnv/P8AVnP5vAsscsvL+FPi6t/px+tF87M8m4cW7N5bQDsitOTkgSwBJhj57+tWCodO0nD6VOo5AwFMifPGK6eV82t39fdz4CA0+uR/t9vOnLPjnLapJv2LPkThG2mkd9KUqUYKUpQArC6xAJUaj0ExP5rOlAGF24FUsdlBJ9s1Tbnbon6LI9NTT+gG/vXHzDtTf13lVhpLMqyuVAJGPUx1mq1bthcAAD0/239aytTrX0xuvceo+5brXbi5/FaU56EjHlmc1I3O2tkAQlwnygDp5znOK804zimRxC6lIGyk6TP1MQPpA8pO+MzXLd5pcI8NoqczqUmPCxWIGSTA98x0ihqs9dfwLtRN3rpZmY7sSxnO5nJ671hXBd4m73YZUGvUVK/mGG2MD8/nRb5ld62Tuu4P8QB2AMgTE9IJ9KquEpcjiXPz9d/Wvnda20GIIJM5kAiRHuK57F1jaVoGoqCRBweogwZ3j5HXwdtyyMNJUgnVGmQQcaTkGY6nE+8OR7Uyzpse+a4tdzuv31SNU5IUAAkknoAMnAP4NYPxlsBmLrCzqOoYjeftWt1F5SrKy5Eg6Z6EZEgfowI6YrnPIrUR4ojSRq3EABdtgAAOvnNU9kY8TtM290nzHodX9utFHbWrKk648WBJyPKPzXPe4bh3lnVZYKDq8JEnwyDBUk/YmK2f8rSHBk94pViTkgliekfxGtf/ACZNWol58PUCNOmIgDT9PSOu0mli4R6NoPX7I7eHvK6hkIZSMFdiPStprTw1gIgQTCiBPQDYbdBit/C2musUsr3jDeCIX/MxwD6bnPkTTI45TltgrFlNQjc3Rg7gZJAHqauPY1GFliylVZpXUIJEAEwcgSOtYdl+TaFNy9ZAu6jGrSxVQBGkgkLJk4yevSrFXReH6DyaySfLXT2MTWazzfRFcX1FKUrWM8UpSgBUH2k5+OHSFhrjTpHQRGW/O1Ydr+biza0KWFy4PCV/hAIlj5eQ9a84UAD7knJJ3+9UdXq/L9Eev4HRjZm7ySTuSSfuZr5Wq/xCrMsJAOJz1wBvBrbDDDoyNAOlo2bIyCQR9jWPtk1uJD4zQCfLP4rfwfC3L09zba7G5SIBORJJAB9P9Jz5bw4uXrSNOl3UNmJBiQZ6HbGa9XsWFRQqKFUbBQAPwKuaTSLKt0nwNlKjzR+zXFhdZsgj+6rhnHqV2P2DH+kQ10Dcgb742wcHM+Y6V7NUdc5NaN43tKyylXBUEP8ATBaeoAj1nOwq1k8Pg/hdCKZ5QztqRUQtrMSCAASYAycgk71ODkHF2bbM1pCoMgBizjUc+FQdQBPQgxV3HZzhRcW4LCK6kEFfCJGxKiAxHmRUrSR8OxtVPkfjzzxu4nko4dGVy5La8ak8LCDGkLBB3PhaWB2IqwjsN9NyzebU8aheBwGzOlYGoTsftI3q03eS2GvC8bY7wQZBIBI2LKDDEeZBNSFOw6FRTjkprtxXBLk1TbThaffm+SuWuxtn+N7znrL6QfZAoFbr/ZLhiIRWtnzRz+zSD7ip2lWVp8SVKKr6Ig87I3e5/qVjg+yCh5vOLtsfSjIBJ87mYeOggCfsKslm0qiFUKBsFED8Cs6U7HihjVQVISeSU3cnYpSlSDBSlR/B3bjX7wJXu10BRGQYkyeo+dMgEhVH5j26gnu0hYw7zgnYkxpGxgE59iKvBri5fymzYVltW1UP9XWemZ3EVHkjOXwuhUeW8XxN29dkK1665HhXfT1IHQD8fzuPIuxqgMeLS1dLAaV06gm85O5OMwNq6+TdlhZ4h72vEt3aKNIUN5+cSQAMQB7WOq+n0qh6p8yFciOXkPDC2bYsWwjTICgTPWd59ahub9i7TB3sFkuYKrq8BI6EEGAYiRtv5zaqVZlCMlTQ2yodj+zLWz3vEoO9UwgDaguMtjBJmM7R0q30pRjxxhHbEGxSlKeApSlAClKUAKUpQApSlAClKUAf/9k=">
            <a:extLst>
              <a:ext uri="{FF2B5EF4-FFF2-40B4-BE49-F238E27FC236}">
                <a16:creationId xmlns:a16="http://schemas.microsoft.com/office/drawing/2014/main" id="{D0059648-9ABC-1341-8084-89DE08F9C079}"/>
              </a:ext>
            </a:extLst>
          </p:cNvPr>
          <p:cNvSpPr>
            <a:spLocks noChangeAspect="1" noChangeArrowheads="1"/>
          </p:cNvSpPr>
          <p:nvPr/>
        </p:nvSpPr>
        <p:spPr bwMode="auto">
          <a:xfrm>
            <a:off x="1031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7157" name="AutoShape 14" descr="data:image/jpeg;base64,/9j/4AAQSkZJRgABAQAAAQABAAD/2wCEAAkGBxQTEhQUEhMWFhUUGRgaFxgVFx4YHRgfGB8YGRwYGBsbICggGBolHhgbITEiJSosLi4uHR8zODMsOCgtLiwBCgoKDg0OGxAQGywkICYsNDQsLS80LDQyMi0yLCwsLCwsMiwsLDQsNywsLDQsNCwsLCwsLCwsLCwsLCwsLCwsLP/AABEIAR4AsAMBIgACEQEDEQH/xAAbAAEAAgMBAQAAAAAAAAAAAAAABQYCAwQHAf/EAD0QAAIBAwIDBwMCAwYGAwEAAAECEQADIRIxBAVBBhMiUWGB8DJxkaGxQsHRFFJicuHxBxUjQ4KSM6KyJP/EABsBAAEFAQEAAAAAAAAAAAAAAAABAgMEBQYH/8QAMBEAAgIBAwIEBQMFAQEAAAAAAAECEQMEEiExQQUTIlEyYXGBsZGh8BUjwdHh8Qb/2gAMAwEAAhEDEQA/APcaUrh5zzEWLRuEajsqgxqJ6T0858gaVK+AO6oV+0drv0tL4tTaSw2B6Af3s4qocw7R3uIYgqbdsbAHcgw2ojf9q+9mTq4m2QjsFaAQp0yV8TF4gBVbbckxjYzeVtjukJZ6RSlQXaXm6W1eydYd7bFWXG8iQZGQYmPMVCk26QpXOJ7WXhca5bPgBzbYTAXBGMhjH69akLHbQ6iHs75EHYbQxOCf9aqXC/SRoKR0x1zIicZ/0rcaveTBobZZj2yfMWljp4j+p6/N6jeK7RcQ/wD3AuQRoEbdN8j71F/P2rK3bdiFtozudlWJMDeTAA9SYpfKhHmhLZcext+4/es76hKgA7zGW9BED/xNWSobsxyo2LZ1x3lwywGdI6LPWOvqT0qZqjNpydD0KUpTQFKUoAUpSgBSlKAFKUoAVWe39knhg2oAI4Y5CsdwAhJicxBwQTU9x3GpZXXcbSvufYAZO1VDj+P/ALc7WbFxVKaXUXJXWIZWUrucqGnp5GnRTuwKm/FgkDxQQZAB1SIwwUFgPUb4jpXo3YvgWs8KquqoxLMVUzp1ZgkgEt51l2f7N2+G8ZOu8R4niN4lVA2TAwZOBk1KcNxKOXCMCUMNHQ+vzpUmXLv4ESN5NUHtbxNw3iLgHdKwNl9P95QCpPTM779Nq6O3fGXBcW0rMFdAcbEhjIY/YCq1ft621MzEkROrePp/9Zx8l+HG+JA2Z/0r6fn618G3tv8Az3rC9bJ2YqR1EHfzBx0q4NN/C2GuuLdoanOYJgAf3mMYH+1X3s/yJeGUknXcYDW+3so/hX9T1qtdiOMZSbVtUcu+q7cGNIAAOB9oEmZJ3ir2WqjnnJuuw5H2lfGYDegNQCn2lKUAKUpQApSlAClKUAKUpQBB9reDR+GvG7qIVdSacFGAIBQjMmYjrt1qA/4Z8Gx73iHYNnu7ZG8DLMZ2kkYHlU920vlOFc4yVBn7z5Hy8q29krWnhLW3iBbGw1EtE9Ynfr6U/lQEIjnnaVk4hVtgxaZhcBwHlVMekTid5BqF5FzI2bj3D4RpuHTM6okoo88kAferV2k7OW76u4Sb2nw+IgEj6T5BhsGrzv8AtIGkq4DqR9RAaQYhgAYMwD61Nj2uLSEZM9p+JuPfMKmpAEfxMoMAEzExDExjYj0riA+fivvaLi1vXVde81vllDKoBUBfD5jG7T9prVwwGlYEADaCNo88/nep8Xw0IzZXLxWksFaTOywYJncnb2O2/lXT8+Yr6fn61I1YEny7m7WLTJbVQ7Earm+0AQpGwGB5Vw8RxL3I7x2ciY1ZjrAxWr5+1fI+fBTY44x6IDoucZcZQrO5UbAsazscxvIIW44B9f67Vy/P3oPn6Uu2PsB12+aXgQwuvIjdiRj0OK9D5dxXe2kuf3lBMdD1HsZFeZ2LDOyogGpzA9MbnHSvTeA4QWraW1mEAEnc+ZPqTmquo2qkhyOilKVWFFKUoAUpSgBSlKAKzz25c4i+OERP+mFVrzMMQ2qAOuqVBAEZG4jNg4PhVtIttBCoIA+1YcDwgtrpksf4naNTHzYjc9PtFdNLYHDzV7qrrtQ2gEsmkkvjAUg4PsZqvLwycXw7Xbdi139w7kwGiULzBxpLDY5mrY1wAgEgE7Anf7edVriub8NY4i5rLNeIg6cQv1BQJG0jIHlTo2+EgKXzDhltt3an6Tm5bXdhAZSAPoEQA2IE75rYo9Z9THp5Vo4SMwSM/QXL6PISczEY2rI3DrABERJx9I+87npI86vwVIYbfnzNfT8/WlD8/WngPn7V8/Fffn7UmgB8/eg+fpT5+9fGeMk/Mfk0ATXY/hC/EBx9NoZPqwwPvGfxV+qK7M8GbXDoGEMZYjy1GYPqAQPapWs7LLdJschSlKjFFKUoAUpSgBSlKAFRPOeZXbbW0s2Dda5qgzCrEfUYgDM+xialqUICF4bk7C539241y7BCLslskQQgiY6SZOT5mvOuL4975ZbwY3CfEtxJUgT6Qo3AGCD+vqPOO+7snh9PeAgw3UdQDsD5Tiqbc7M8bfum7dZELTu5YLiANCiD7sYz7zYpJfEIyu27YABNpkCmAVVWIGT4TGSRqPtJ9fth7bwdAE/TMOcRJnPvmpDjk/s8WBcY3bx1XWSdIVZUWiIkA6i0mAY2zXKxVfEYEwCcCfIT1qzD1ersNNfH2C9tlG5AjMbQc+EyMZBBBEjrXH/ZeIxNwTOSCYiRELpwAupdM5kGcVJ/0r6fn61K0mBBpy/iVAC3AMZJYsSRbS2Jlc+JS0+vpXVw/CXRdDO+pV1xkyAZ0giPEwEeKfSpL5+1YvMY36TSKKQGXz9/SpfspyzvrwdgTbtSZ2BfEAf3oyTGxioK3w4JXvCWGoahJAichQDvAxNeoco4i09odxGhfDAxpiMEdDBB95qHPNpVQqO2lKVSHClKUAKUpQApSlAClKUAKUpQB8Y4MCT5VXbvO34bhhc4qBduMdKSIWchZG8D7/zrj7a86uW3W3ZYgwGbTE/UIknYYj3FRHIOW3OJvnWSbSMGYlpJ/wAEHozAyfKamjj9O59BLI/mVwNcDuCbpm5cgHAuABEgZ1aQG09A3nmuazk6mJHVVnYbaj1kg+w9al+1H/T4x3UEatD658MKILf5tQiPSuPieSutyy919C3QpVtLeEafpcGIYByY9G9AJ4TUYoQ4eA4jUGlpYE9emYMT1rrPz9a1aFYAiY3BEj06egA+wFbSPn5qeN0IYXLmkSQY9AT5dBWNq+GIC6mY7Kqszf8AqBq94rbHz8V9RiDIkHaQY9p8qHfYCw2ezVtLPe8XcdGMYRiAoP8ADAnUx6mJEYiKsvI1sC0Bw0d2DGJ36lpyWPmfSqBxPG3LgUO5YLsCdtx5frWHC8S9tg1tirDqOu2CCII9KrywSkuXyLZ6lSq52b7QNedrdwANGpSARI6g+v758qsdVJLa6Y4UpSkAUpSgBSlKAFKUoAUpSgCN5xyvvUcIVR7gUM+mSVB+k7EjJ6185JyVOGVgrMzOZZ3iTGwgAAATsBUnXPzEuLVzuxL6W0x5wY3xvS26oDz+zwxN9ltZ7vvCpYzHdhgrE5J8Wk/c1J9j74uNcs3PGrqHAbxCRhiegJ1L966ux/LbqXLr3bZTUoHjILHJOIJAGc9SfsKmuXcks2HZ7SkFhEamIA3hVJhRjp5VNOa5j9BEUrn/ACc8M+CGtvqKeax/Cx/iwcHyG2JMcfb5NSnaDmrXrjCSEUkKv2wSc7nPtUWT8+GrWK9qsaz58/an4r7Pz8Un58NSAfPn718bYxEwYnzxE+XSsp+fmltHeRbWSOp+lSdpJOfOBJj7iYs2fHhg55JJL3YsYuTpEtyG0EQXFPjfxFwIOJAWDsF2j7+dW/k/Hlxpf6xJJGAROCP0qr8BwgtJpDE5Jk+pJMAbD51zJ8puRfTP1al++NUf/WfavPPD/EMi1zSk5RnJ9e/s/k+n49jVzYV5V1TSLPSlK7MzBSlKAFKUoAUpSgBSlKAFKUoAVBdqOb90mhGHeNjG6jqfT0+9Ttef9qeAccXIQsbpHdmYBJCqUJOBBE56REwakxJOXIjIevprPieHe02i6uh4mJkEbSrR4l9ftIG1ab2q2qtdXSH+lhBVzMQvXE9Y/c1f3x9xpn8/alb+A5be4jV3NsMgwXZwqz1AwSSMdI9a6Oe8mtWilu2X1gA3G71juDAUbA7e33qLJqIQ6jZyUFbIs3ZOlMsN/JfVv5Dc/aTUhwfFizYuCJe0j3GzAuY1Fgf4ZOI6fatFizoWASckycnNdHAcSiFw5yzDpMDSoljGFnH5rl/Hsj1GHo3T4S/z9v0HaDUN56tJUYL2mWSDaeQxWBpmZdQCGII+kyfpBjOa28B2iPfovdlYuaZ1BoKtfDAwdilhvzHka5v+ehWYOik981pQoAYAMUDN4jj6TkL1IkCa7eT8y74t4FXCsMyTMgz4RIBBGoSDn35Zf2X5kYdKad97Nz4uGz0UGlcHI7s2RJkrI/Gw/EV313+HIsuOM13Sf6mRKO1tClKVINFKUoAUpSgBSlKAFKUoAVHc85cb9sBWCujq6sRMFfSfIn/XapGlAHDzflScQmh5BGVZcFTtI6exkGsuE5aiWltEB1UR4wDPmYiK5e0PORwyAxqZp0j7bk+m35rt5ZxXe2kuYllBOkyAeon0Milt1QGdwratkgAKikwMABRsPLavOuIvs7F3PiYyf6D0G3tXovGcMLiMjTDCDBg/cetec37DW3a2/wBSGCRs3UMPQgg+m3Sq+aylrE6XsYn58+f013wdLRkxt5+nvt7/AJ2Gtd65pVm8gT89P9artXwUY3aonbN0MoYEEHqPes5+fDVesm4sxcIkkmFWMiDuDnE5Pn61rbhhnSWVjPjUnXnfxGST9/T0rk/6PLc/Uq7f99v3O1jkk0m1z3LTwfOVsXArElWyQOnk36ERv+KsfBcytXcW3BO8bH7wcxXmotZ1MWZojUxkwJgT7n81st+Eysg7ggmRvseldBoJy02FY5O6/nBWy4FN7ujPUaVD9muZm9bIcy6YJ8wdj/L2qYrZjJSVoz5RcXTFKUpwgpSlAClKUAKUpQAr4zQCTsK+0oA83ucPxHHcQ5VLiqT/APJdQoqJJ06QfqMdFxJkkV6FwnDLbRbaCFQAAfb+dbqUAKpvbzggui+Cwl0VwoJmJKnw5GQFOMgjyq5V8ZQd/kUjSapjZwUlTPNeI5XftqHu6VVmwsjWdXi26BdjvM/nku+IlTIEfbVtOfIbRv7RMx2i47vr2VgWS6qQfqnEnp/DtUXdtBhBH9RtkeXz3p5UnxEoRyYseZPbaR9IrBLikwCCc4B8jB/UEVjbkEqxnqDiY9Yxj568fFcoV3L6iCSCYjpp2nY+HfyLDriltp0zpceVZIKcOjO4XBnI8ODnbAOfLBB9xRXB2I2n2MwftUSOzyD6WIBKnAGNKhfDOBImcZn0rIcgt+ZiCABAiRcEjyI1kj1j3Kj7jrl7Fg4Dj2strU7bjoR5Gr9y3izdtq5Rk1Z0vgj/AH3rzDguEFu2EGwn03MnE432r0rknHC9ZVp8Qw/owif6+9XNHLrGyrqo9HR30pSrxTFKUoAUpSgBSlKAFKUoAUqrc+7XCzc7u0EuETqOr6SCVKkDrIqV5Lzu3fRTqVXaQULZBG8DciMz61GssHJxT5JpafJHGsjXDJSlabPFo+rS6nQSGg/SR0by261wcRz6wFuFXFzu1lghnG0ztA6noKfuRFtdN10POe0PMBb4hjbDtaYyBIIGpwCRAmDJIk9AOojkHPQfpQwNOpiy6Rq1gQQTqyhHvG8isuY81NogKgJ1EBRuR9SlfOFDKf8AFHvrTnDbGzmVH1DcyY0iW3jpnfAGKrVmTJW7o6eA4gtLsI1QMnKkAeHGIySDPWK7q5e+12kJjxgSFMjIkicSJxWVu/B0tjqD5xuD6j9veq+XBLb5i6HQeGucsFtcJ0dFab13cLv19J/nFfXvgCQQcxg9T0rltIRJJksZPpiIH4+dHaTT+ZK5dEaeKG5/I+gP1uH2UD+VWDs1xN1HDgL3epUueNR9WFYKTOJn8gTUH8+etbOG4h7Z1W2Kt5g/bfzHoa0npsdpxVNDs+lU4VHg9XpXHynjRetJcH8QyPIjBH5rspDAaadMUpSgQUpSgBSlKAFKVhduBVLMYVQSSegGSaAKh2y7MBg/E8OoFwCbi7C4FEyMwH9evXpVI4a46nXqKtGNJ+kH18/X7jaatHMO0N7jWazwiypn6SASB1diYVTIxvtvUDzPlt7h7gS6EErqBRy3UiIKjy+dMnU+p74Ljuzo/D/QvJzS5fSPt35/0c4Jzn6jn1238/Ovn8wRjGCII/GKVr4i9oVmMnSNh19PvVJW2q6mtLaou+h08pIkoQJWChKiY2J1ARvA89+kVKF4GTAHmY/2qoNzK4DIAByAVMxMYbUIIkDIg7VlxPMrlxNDkESCTEEwZE9PwBtW/h8P1EklNV/Op554hjxPO5YGtr+1fal9jt5lzqWi2AQrfUThsEGAOmTmegNdvD3RcRWgecHMEYP6zVaqb5PeTQFDeLJIODJyYB3H2mtSemjhglE0/BsjUnjb4/ydXGXAiPc0glFJ/AmJrk/5woOlgdQ0kxEDVG5JxAYE/DWi/wA5IuFO7MBtMxIIMD3JK3RHTSD1ArVb5yktNtQoKhdME5k/bEfn9a1m3LIr4ZMcHxHeIrwRqzEzHpIxNbhURc5yBAFsgk5BIEgw2D1aG9tzUrwLrcFstIR9JYruFMExjfp0/lS2PWRV70XPsE5KXR/CGEeUx4gP0q1VBcdzG3Z4dRwxQTAQLBgbkx/XqagTzu/JPenfyX+lRqDlycnq9bCOV7lyy90qlWO0V9Ykho/vDf7kVZuVc0S+MYYbqdx9vMetJKDiMxarHkdLqd9KUphYFKUoAVhetK6lWAKncHY+h8x6VnSgDRZ4O2hlLaKYiVUDGTGOkk1Sf+I4U3LMSHCksR1WcL7Gfz61faon/Ed1Z7KEAsgZtsiYA/8AyT7VX1b/ALTL3hyb1Ma/nBUhWF5FKkOBpjM7RWYrk5mGNshRIOGjJ0kGdI61jY47ppXXJ1OaW3G5VfHQiLW3oSSJ3AJwDOTWHEcUqRqxPX/1H85+wNYtxKqpIM6fIdcmMYk+X286534+2wMrqADEYmYGY9prvU1GCV819f8A087krk38/p+3Y2jmNuDnIBJEZwCSMCJwfxUny27F1TpB1EAEyCszkDYk4GfX7GH7611XfxQATv6bTmfefWt9vi0JCgGMQYwckbn/AC9d6SXqTi2h+GbxZFNLoXUH5+K+H58+f0h+T8a2oW2JYH6ZyQRmJ3Ijqc/mpms+cHB0zrtPqI54KcTHUS2lQCRmCQMZ9z+KzXh3MTCjqQZPTbEe/wB6wUTcXTuuSf8ACZEesx+k9K6+NDG24T69LafvGP1ihI5zxbxLUYc7xY5qq+6v5+/czs2AogD+pnJn3+dK2fPnz/WGL8UphbcqFH1FZJkSJLmARO5MYqR4HXoHeTqBMkxnJz4cRFOTObmm3ubs6BWdjimtMtxd1M+3WfSJmsBWLLPhG7Qojzbwj96H0Ehe5Uem0pSqR0gpSlACtPGcUlpC9xtKrufm9V7tXzu9aDJbsPpjxXoJVdXlG0T9RwKol7irjgB3ZgNtTFo+01Uz6pYuK5NHR+Hy1C3Wkv3/AOfcuXMu266f/wCdSWPW4IA9pzVL4zjGuOXuNqZjkk+0enQRWuo/i+VanLhypPSJG0SR9wh/8B51m5M0sr9bN7FpYadf2o2/n1JAHf03/StXF3tCM8TpBMDrArgXlLY/6p6TuJhVWSQ0z4f1Ndtvh/8Ap6GM+GCQImREx0qOoprmyfdkafFPsQoTfUZJJJnzJkwPKelYtw6GZRTPmoNbr9tk+pSBMapEHy2MifX+k58Hw/eFgCQAMECRPkcfoD5+lds9Xp4YfMTTiuOPwcBkwZo5NuRNS+f5OY2FmdKz56RRbSAyFWQckAYPqem9S9rlKidTO09Jge0ZA96yHKg721UwqrDYkkKRp9JORt51nS8d0yfR1zz+K+v2JIaPJN7V1NXIrcuX8gQv+LI1H7AiKmWYzpUSxz5AepPl6b1vv8LqadUSAGgZIBkZ6bn5s7lLcuqgQP8AKMfoJgZ9BWLm8e3wtL1v9Fzx9eDqdPp/IxqC6LufeXWgEnJZvqJyZGCJ8pFddaODjQoH8IAOIyBnHSuC/wAvum5dZGVdZBVtWQBbC6Y0YGtQx8REDbeuhg/Sn1+h53luWSTk+/fr17mS8PfN4M7ju1ZiADvi4F2EwAUwScgnaKlPnz5/pXm4Ti27whwrS6oWb+FjbKlYU/3Tv1rpu8DxDQDcUrqBYaiNnDY8ORpAGnGTM4yqYkop90TE139mwG4q2AZ0y5jMAqygnykn9DUFxQZ9JtvjUF8IkglgszImCfp616Vybli8PbCLk7sx3Ynr6DYAdAAKZknSosaPT7pb32/J30pSqxsilKUAV7tdyq/ftnuL2mBm2Rh4B8MjOcelefcu5PxNwmLTnZSdGhVP+VzJMGTHp1r2KlQZdPDI7Zb0+tyYIuMTz7nHYfu7TXUvszWxq0vpVSB9UkDyyJ8vxVTcj6sZiZweuOv6V7Pfsq6sjgFWBDA7EHBFR/LezvDWGD2rKq4nx7tnfxGTUWXRxm1XBZ0/ieTGnuuR5WppVl7Vdm7lu4120uu07SVRSWQmJ8ImVJnbafeoTlfLrl+4ttFZZMF2ttpQASSZABPpOSRWdPTzjPbRt49dhnj3uSXujh4keBsTg49jThpIWBCBRAxnA8vpA/XPvYOc8v4bh2CWy124J1d4ZRT56QACZzEwMY8ocVHlioem7Zi67Vx1Di4pqvcfP3rbwH/yN6qM+7dPetXz96+G5pIYdCAfUMQDq8gPq9I+9VZx3RaINNNQypslvn7V8dAQQRIOCK+/P2pWedAcVvirdksjsqxBEwCwONhuQRG3lXNa7RWy4XSQp/jaAPcdB0rl7Vcud4uIcIpDDyAOrUM+hn4Kq39lY/8Adby/r1+fbFdZo/EJTwx55XUy4f8AzemzOcnbb6JNKvn8/wAdj0XheMS4CbbBo3j/AG2rXzHOC7KuzaACTO2YLD/xqH7P8C6WNauNV1Z1EEso3WBkNGTEdak+W93auk3uHe4mDqe67EsOptiVIP26bVY/q2n+Fvnv/P8AVnP5vAsscsvL+FPi6t/px+tF87M8m4cW7N5bQDsitOTkgSwBJhj57+tWCodO0nD6VOo5AwFMifPGK6eV82t39fdz4CA0+uR/t9vOnLPjnLapJv2LPkThG2mkd9KUqUYKUpQArC6xAJUaj0ExP5rOlAGF24FUsdlBJ9s1Tbnbon6LI9NTT+gG/vXHzDtTf13lVhpLMqyuVAJGPUx1mq1bthcAAD0/239aytTrX0xuvceo+5brXbi5/FaU56EjHlmc1I3O2tkAQlwnygDp5znOK804zimRxC6lIGyk6TP1MQPpA8pO+MzXLd5pcI8NoqczqUmPCxWIGSTA98x0ihqs9dfwLtRN3rpZmY7sSxnO5nJ671hXBd4m73YZUGvUVK/mGG2MD8/nRb5ld62Tuu4P8QB2AMgTE9IJ9KquEpcjiXPz9d/Wvnda20GIIJM5kAiRHuK57F1jaVoGoqCRBweogwZ3j5HXwdtyyMNJUgnVGmQQcaTkGY6nE+8OR7Uyzpse+a4tdzuv31SNU5IUAAkknoAMnAP4NYPxlsBmLrCzqOoYjeftWt1F5SrKy5Eg6Z6EZEgfowI6YrnPIrUR4ojSRq3EABdtgAAOvnNU9kY8TtM290nzHodX9utFHbWrKk648WBJyPKPzXPe4bh3lnVZYKDq8JEnwyDBUk/YmK2f8rSHBk94pViTkgliekfxGtf/ACZNWol58PUCNOmIgDT9PSOu0mli4R6NoPX7I7eHvK6hkIZSMFdiPStprTw1gIgQTCiBPQDYbdBit/C2musUsr3jDeCIX/MxwD6bnPkTTI45TltgrFlNQjc3Rg7gZJAHqauPY1GFliylVZpXUIJEAEwcgSOtYdl+TaFNy9ZAu6jGrSxVQBGkgkLJk4yevSrFXReH6DyaySfLXT2MTWazzfRFcX1FKUrWM8UpSgBUH2k5+OHSFhrjTpHQRGW/O1Ydr+biza0KWFy4PCV/hAIlj5eQ9a84UAD7knJJ3+9UdXq/L9Eev4HRjZm7ySTuSSfuZr5Wq/xCrMsJAOJz1wBvBrbDDDoyNAOlo2bIyCQR9jWPtk1uJD4zQCfLP4rfwfC3L09zba7G5SIBORJJAB9P9Jz5bw4uXrSNOl3UNmJBiQZ6HbGa9XsWFRQqKFUbBQAPwKuaTSLKt0nwNlKjzR+zXFhdZsgj+6rhnHqV2P2DH+kQ10Dcgb742wcHM+Y6V7NUdc5NaN43tKyylXBUEP8ATBaeoAj1nOwq1k8Pg/hdCKZ5QztqRUQtrMSCAASYAycgk71ODkHF2bbM1pCoMgBizjUc+FQdQBPQgxV3HZzhRcW4LCK6kEFfCJGxKiAxHmRUrSR8OxtVPkfjzzxu4nko4dGVy5La8ak8LCDGkLBB3PhaWB2IqwjsN9NyzebU8aheBwGzOlYGoTsftI3q03eS2GvC8bY7wQZBIBI2LKDDEeZBNSFOw6FRTjkprtxXBLk1TbThaffm+SuWuxtn+N7znrL6QfZAoFbr/ZLhiIRWtnzRz+zSD7ip2lWVp8SVKKr6Ig87I3e5/qVjg+yCh5vOLtsfSjIBJ87mYeOggCfsKslm0qiFUKBsFED8Cs6U7HihjVQVISeSU3cnYpSlSDBSlR/B3bjX7wJXu10BRGQYkyeo+dMgEhVH5j26gnu0hYw7zgnYkxpGxgE59iKvBri5fymzYVltW1UP9XWemZ3EVHkjOXwuhUeW8XxN29dkK1665HhXfT1IHQD8fzuPIuxqgMeLS1dLAaV06gm85O5OMwNq6+TdlhZ4h72vEt3aKNIUN5+cSQAMQB7WOq+n0qh6p8yFciOXkPDC2bYsWwjTICgTPWd59ahub9i7TB3sFkuYKrq8BI6EEGAYiRtv5zaqVZlCMlTQ2yodj+zLWz3vEoO9UwgDaguMtjBJmM7R0q30pRjxxhHbEGxSlKeApSlAClKUAKUpQApSlAClKUAf/9k=">
            <a:extLst>
              <a:ext uri="{FF2B5EF4-FFF2-40B4-BE49-F238E27FC236}">
                <a16:creationId xmlns:a16="http://schemas.microsoft.com/office/drawing/2014/main" id="{7E429D6A-171D-CC48-822B-03B3C237E9E7}"/>
              </a:ext>
            </a:extLst>
          </p:cNvPr>
          <p:cNvSpPr>
            <a:spLocks noChangeAspect="1" noChangeArrowheads="1"/>
          </p:cNvSpPr>
          <p:nvPr/>
        </p:nvSpPr>
        <p:spPr bwMode="auto">
          <a:xfrm>
            <a:off x="1031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7158" name="AutoShape 16" descr="data:image/jpeg;base64,/9j/4AAQSkZJRgABAQAAAQABAAD/2wCEAAkGBxQTEhQUEhMWFhUUGRgaFxgVFx4YHRgfGB8YGRwYGBsbICggGBolHhgbITEiJSosLi4uHR8zODMsOCgtLiwBCgoKDg0OGxAQGywkICYsNDQsLS80LDQyMi0yLCwsLCwsMiwsLDQsNywsLDQsNCwsLCwsLCwsLCwsLCwsLCwsLP/AABEIAR4AsAMBIgACEQEDEQH/xAAbAAEAAgMBAQAAAAAAAAAAAAAABQYCAwQHAf/EAD0QAAIBAwIDBwMCAwYGAwEAAAECEQADIRIxBAVBBhMiUWGB8DJxkaGxQsHRFFJicuHxBxUjQ4KSM6KyJP/EABsBAAEFAQEAAAAAAAAAAAAAAAABAgMEBQYH/8QAMBEAAgIBAwIEBQMFAQEAAAAAAAECEQMEEiExQQUTIlEyYXGBsZGh8BUjwdHh8Qb/2gAMAwEAAhEDEQA/APcaUrh5zzEWLRuEajsqgxqJ6T0858gaVK+AO6oV+0drv0tL4tTaSw2B6Af3s4qocw7R3uIYgqbdsbAHcgw2ojf9q+9mTq4m2QjsFaAQp0yV8TF4gBVbbckxjYzeVtjukJZ6RSlQXaXm6W1eydYd7bFWXG8iQZGQYmPMVCk26QpXOJ7WXhca5bPgBzbYTAXBGMhjH69akLHbQ6iHs75EHYbQxOCf9aqXC/SRoKR0x1zIicZ/0rcaveTBobZZj2yfMWljp4j+p6/N6jeK7RcQ/wD3AuQRoEbdN8j71F/P2rK3bdiFtozudlWJMDeTAA9SYpfKhHmhLZcext+4/es76hKgA7zGW9BED/xNWSobsxyo2LZ1x3lwywGdI6LPWOvqT0qZqjNpydD0KUpTQFKUoAUpSgBSlKAFKUoAVWe39knhg2oAI4Y5CsdwAhJicxBwQTU9x3GpZXXcbSvufYAZO1VDj+P/ALc7WbFxVKaXUXJXWIZWUrucqGnp5GnRTuwKm/FgkDxQQZAB1SIwwUFgPUb4jpXo3YvgWs8KquqoxLMVUzp1ZgkgEt51l2f7N2+G8ZOu8R4niN4lVA2TAwZOBk1KcNxKOXCMCUMNHQ+vzpUmXLv4ESN5NUHtbxNw3iLgHdKwNl9P95QCpPTM779Nq6O3fGXBcW0rMFdAcbEhjIY/YCq1ft621MzEkROrePp/9Zx8l+HG+JA2Z/0r6fn618G3tv8Az3rC9bJ2YqR1EHfzBx0q4NN/C2GuuLdoanOYJgAf3mMYH+1X3s/yJeGUknXcYDW+3so/hX9T1qtdiOMZSbVtUcu+q7cGNIAAOB9oEmZJ3ir2WqjnnJuuw5H2lfGYDegNQCn2lKUAKUpQApSlAClKUAKUpQBB9reDR+GvG7qIVdSacFGAIBQjMmYjrt1qA/4Z8Gx73iHYNnu7ZG8DLMZ2kkYHlU920vlOFc4yVBn7z5Hy8q29krWnhLW3iBbGw1EtE9Ynfr6U/lQEIjnnaVk4hVtgxaZhcBwHlVMekTid5BqF5FzI2bj3D4RpuHTM6okoo88kAferV2k7OW76u4Sb2nw+IgEj6T5BhsGrzv8AtIGkq4DqR9RAaQYhgAYMwD61Nj2uLSEZM9p+JuPfMKmpAEfxMoMAEzExDExjYj0riA+fivvaLi1vXVde81vllDKoBUBfD5jG7T9prVwwGlYEADaCNo88/nep8Xw0IzZXLxWksFaTOywYJncnb2O2/lXT8+Yr6fn61I1YEny7m7WLTJbVQ7Earm+0AQpGwGB5Vw8RxL3I7x2ciY1ZjrAxWr5+1fI+fBTY44x6IDoucZcZQrO5UbAsazscxvIIW44B9f67Vy/P3oPn6Uu2PsB12+aXgQwuvIjdiRj0OK9D5dxXe2kuf3lBMdD1HsZFeZ2LDOyogGpzA9MbnHSvTeA4QWraW1mEAEnc+ZPqTmquo2qkhyOilKVWFFKUoAUpSgBSlKAKzz25c4i+OERP+mFVrzMMQ2qAOuqVBAEZG4jNg4PhVtIttBCoIA+1YcDwgtrpksf4naNTHzYjc9PtFdNLYHDzV7qrrtQ2gEsmkkvjAUg4PsZqvLwycXw7Xbdi139w7kwGiULzBxpLDY5mrY1wAgEgE7Anf7edVriub8NY4i5rLNeIg6cQv1BQJG0jIHlTo2+EgKXzDhltt3an6Tm5bXdhAZSAPoEQA2IE75rYo9Z9THp5Vo4SMwSM/QXL6PISczEY2rI3DrABERJx9I+87npI86vwVIYbfnzNfT8/WlD8/WngPn7V8/Fffn7UmgB8/eg+fpT5+9fGeMk/Mfk0ATXY/hC/EBx9NoZPqwwPvGfxV+qK7M8GbXDoGEMZYjy1GYPqAQPapWs7LLdJschSlKjFFKUoAUpSgBSlKAFRPOeZXbbW0s2Dda5qgzCrEfUYgDM+xialqUICF4bk7C539241y7BCLslskQQgiY6SZOT5mvOuL4975ZbwY3CfEtxJUgT6Qo3AGCD+vqPOO+7snh9PeAgw3UdQDsD5Tiqbc7M8bfum7dZELTu5YLiANCiD7sYz7zYpJfEIyu27YABNpkCmAVVWIGT4TGSRqPtJ9fth7bwdAE/TMOcRJnPvmpDjk/s8WBcY3bx1XWSdIVZUWiIkA6i0mAY2zXKxVfEYEwCcCfIT1qzD1ersNNfH2C9tlG5AjMbQc+EyMZBBBEjrXH/ZeIxNwTOSCYiRELpwAupdM5kGcVJ/0r6fn61K0mBBpy/iVAC3AMZJYsSRbS2Jlc+JS0+vpXVw/CXRdDO+pV1xkyAZ0giPEwEeKfSpL5+1YvMY36TSKKQGXz9/SpfspyzvrwdgTbtSZ2BfEAf3oyTGxioK3w4JXvCWGoahJAichQDvAxNeoco4i09odxGhfDAxpiMEdDBB95qHPNpVQqO2lKVSHClKUAKUpQApSlAClKUAKUpQB8Y4MCT5VXbvO34bhhc4qBduMdKSIWchZG8D7/zrj7a86uW3W3ZYgwGbTE/UIknYYj3FRHIOW3OJvnWSbSMGYlpJ/wAEHozAyfKamjj9O59BLI/mVwNcDuCbpm5cgHAuABEgZ1aQG09A3nmuazk6mJHVVnYbaj1kg+w9al+1H/T4x3UEatD658MKILf5tQiPSuPieSutyy919C3QpVtLeEafpcGIYByY9G9AJ4TUYoQ4eA4jUGlpYE9emYMT1rrPz9a1aFYAiY3BEj06egA+wFbSPn5qeN0IYXLmkSQY9AT5dBWNq+GIC6mY7Kqszf8AqBq94rbHz8V9RiDIkHaQY9p8qHfYCw2ezVtLPe8XcdGMYRiAoP8ADAnUx6mJEYiKsvI1sC0Bw0d2DGJ36lpyWPmfSqBxPG3LgUO5YLsCdtx5frWHC8S9tg1tirDqOu2CCII9KrywSkuXyLZ6lSq52b7QNedrdwANGpSARI6g+v758qsdVJLa6Y4UpSkAUpSgBSlKAFKUoAUpSgCN5xyvvUcIVR7gUM+mSVB+k7EjJ6185JyVOGVgrMzOZZ3iTGwgAAATsBUnXPzEuLVzuxL6W0x5wY3xvS26oDz+zwxN9ltZ7vvCpYzHdhgrE5J8Wk/c1J9j74uNcs3PGrqHAbxCRhiegJ1L966ux/LbqXLr3bZTUoHjILHJOIJAGc9SfsKmuXcks2HZ7SkFhEamIA3hVJhRjp5VNOa5j9BEUrn/ACc8M+CGtvqKeax/Cx/iwcHyG2JMcfb5NSnaDmrXrjCSEUkKv2wSc7nPtUWT8+GrWK9qsaz58/an4r7Pz8Un58NSAfPn718bYxEwYnzxE+XSsp+fmltHeRbWSOp+lSdpJOfOBJj7iYs2fHhg55JJL3YsYuTpEtyG0EQXFPjfxFwIOJAWDsF2j7+dW/k/Hlxpf6xJJGAROCP0qr8BwgtJpDE5Jk+pJMAbD51zJ8puRfTP1al++NUf/WfavPPD/EMi1zSk5RnJ9e/s/k+n49jVzYV5V1TSLPSlK7MzBSlKAFKUoAUpSgBSlKAFKUoAVBdqOb90mhGHeNjG6jqfT0+9Ttef9qeAccXIQsbpHdmYBJCqUJOBBE56REwakxJOXIjIevprPieHe02i6uh4mJkEbSrR4l9ftIG1ab2q2qtdXSH+lhBVzMQvXE9Y/c1f3x9xpn8/alb+A5be4jV3NsMgwXZwqz1AwSSMdI9a6Oe8mtWilu2X1gA3G71juDAUbA7e33qLJqIQ6jZyUFbIs3ZOlMsN/JfVv5Dc/aTUhwfFizYuCJe0j3GzAuY1Fgf4ZOI6fatFizoWASckycnNdHAcSiFw5yzDpMDSoljGFnH5rl/Hsj1GHo3T4S/z9v0HaDUN56tJUYL2mWSDaeQxWBpmZdQCGII+kyfpBjOa28B2iPfovdlYuaZ1BoKtfDAwdilhvzHka5v+ehWYOik981pQoAYAMUDN4jj6TkL1IkCa7eT8y74t4FXCsMyTMgz4RIBBGoSDn35Zf2X5kYdKad97Nz4uGz0UGlcHI7s2RJkrI/Gw/EV313+HIsuOM13Sf6mRKO1tClKVINFKUoAUpSgBSlKAFKUoAVHc85cb9sBWCujq6sRMFfSfIn/XapGlAHDzflScQmh5BGVZcFTtI6exkGsuE5aiWltEB1UR4wDPmYiK5e0PORwyAxqZp0j7bk+m35rt5ZxXe2kuYllBOkyAeon0Milt1QGdwratkgAKikwMABRsPLavOuIvs7F3PiYyf6D0G3tXovGcMLiMjTDCDBg/cetec37DW3a2/wBSGCRs3UMPQgg+m3Sq+aylrE6XsYn58+f013wdLRkxt5+nvt7/AJ2Gtd65pVm8gT89P9artXwUY3aonbN0MoYEEHqPes5+fDVesm4sxcIkkmFWMiDuDnE5Pn61rbhhnSWVjPjUnXnfxGST9/T0rk/6PLc/Uq7f99v3O1jkk0m1z3LTwfOVsXArElWyQOnk36ERv+KsfBcytXcW3BO8bH7wcxXmotZ1MWZojUxkwJgT7n81st+Eysg7ggmRvseldBoJy02FY5O6/nBWy4FN7ujPUaVD9muZm9bIcy6YJ8wdj/L2qYrZjJSVoz5RcXTFKUpwgpSlAClKUAKUpQAr4zQCTsK+0oA83ucPxHHcQ5VLiqT/APJdQoqJJ06QfqMdFxJkkV6FwnDLbRbaCFQAAfb+dbqUAKpvbzggui+Cwl0VwoJmJKnw5GQFOMgjyq5V8ZQd/kUjSapjZwUlTPNeI5XftqHu6VVmwsjWdXi26BdjvM/nku+IlTIEfbVtOfIbRv7RMx2i47vr2VgWS6qQfqnEnp/DtUXdtBhBH9RtkeXz3p5UnxEoRyYseZPbaR9IrBLikwCCc4B8jB/UEVjbkEqxnqDiY9Yxj568fFcoV3L6iCSCYjpp2nY+HfyLDriltp0zpceVZIKcOjO4XBnI8ODnbAOfLBB9xRXB2I2n2MwftUSOzyD6WIBKnAGNKhfDOBImcZn0rIcgt+ZiCABAiRcEjyI1kj1j3Kj7jrl7Fg4Dj2strU7bjoR5Gr9y3izdtq5Rk1Z0vgj/AH3rzDguEFu2EGwn03MnE432r0rknHC9ZVp8Qw/owif6+9XNHLrGyrqo9HR30pSrxTFKUoAUpSgBSlKAFKUoAUqrc+7XCzc7u0EuETqOr6SCVKkDrIqV5Lzu3fRTqVXaQULZBG8DciMz61GssHJxT5JpafJHGsjXDJSlabPFo+rS6nQSGg/SR0by261wcRz6wFuFXFzu1lghnG0ztA6noKfuRFtdN10POe0PMBb4hjbDtaYyBIIGpwCRAmDJIk9AOojkHPQfpQwNOpiy6Rq1gQQTqyhHvG8isuY81NogKgJ1EBRuR9SlfOFDKf8AFHvrTnDbGzmVH1DcyY0iW3jpnfAGKrVmTJW7o6eA4gtLsI1QMnKkAeHGIySDPWK7q5e+12kJjxgSFMjIkicSJxWVu/B0tjqD5xuD6j9veq+XBLb5i6HQeGucsFtcJ0dFab13cLv19J/nFfXvgCQQcxg9T0rltIRJJksZPpiIH4+dHaTT+ZK5dEaeKG5/I+gP1uH2UD+VWDs1xN1HDgL3epUueNR9WFYKTOJn8gTUH8+etbOG4h7Z1W2Kt5g/bfzHoa0npsdpxVNDs+lU4VHg9XpXHynjRetJcH8QyPIjBH5rspDAaadMUpSgQUpSgBSlKAFKVhduBVLMYVQSSegGSaAKh2y7MBg/E8OoFwCbi7C4FEyMwH9evXpVI4a46nXqKtGNJ+kH18/X7jaatHMO0N7jWazwiypn6SASB1diYVTIxvtvUDzPlt7h7gS6EErqBRy3UiIKjy+dMnU+p74Ljuzo/D/QvJzS5fSPt35/0c4Jzn6jn1238/Ovn8wRjGCII/GKVr4i9oVmMnSNh19PvVJW2q6mtLaou+h08pIkoQJWChKiY2J1ARvA89+kVKF4GTAHmY/2qoNzK4DIAByAVMxMYbUIIkDIg7VlxPMrlxNDkESCTEEwZE9PwBtW/h8P1EklNV/Op554hjxPO5YGtr+1fal9jt5lzqWi2AQrfUThsEGAOmTmegNdvD3RcRWgecHMEYP6zVaqb5PeTQFDeLJIODJyYB3H2mtSemjhglE0/BsjUnjb4/ydXGXAiPc0glFJ/AmJrk/5woOlgdQ0kxEDVG5JxAYE/DWi/wA5IuFO7MBtMxIIMD3JK3RHTSD1ArVb5yktNtQoKhdME5k/bEfn9a1m3LIr4ZMcHxHeIrwRqzEzHpIxNbhURc5yBAFsgk5BIEgw2D1aG9tzUrwLrcFstIR9JYruFMExjfp0/lS2PWRV70XPsE5KXR/CGEeUx4gP0q1VBcdzG3Z4dRwxQTAQLBgbkx/XqagTzu/JPenfyX+lRqDlycnq9bCOV7lyy90qlWO0V9Ykho/vDf7kVZuVc0S+MYYbqdx9vMetJKDiMxarHkdLqd9KUphYFKUoAVhetK6lWAKncHY+h8x6VnSgDRZ4O2hlLaKYiVUDGTGOkk1Sf+I4U3LMSHCksR1WcL7Gfz61faon/Ed1Z7KEAsgZtsiYA/8AyT7VX1b/ALTL3hyb1Ma/nBUhWF5FKkOBpjM7RWYrk5mGNshRIOGjJ0kGdI61jY47ppXXJ1OaW3G5VfHQiLW3oSSJ3AJwDOTWHEcUqRqxPX/1H85+wNYtxKqpIM6fIdcmMYk+X286534+2wMrqADEYmYGY9prvU1GCV819f8A087krk38/p+3Y2jmNuDnIBJEZwCSMCJwfxUny27F1TpB1EAEyCszkDYk4GfX7GH7611XfxQATv6bTmfefWt9vi0JCgGMQYwckbn/AC9d6SXqTi2h+GbxZFNLoXUH5+K+H58+f0h+T8a2oW2JYH6ZyQRmJ3Ijqc/mpms+cHB0zrtPqI54KcTHUS2lQCRmCQMZ9z+KzXh3MTCjqQZPTbEe/wB6wUTcXTuuSf8ACZEesx+k9K6+NDG24T69LafvGP1ihI5zxbxLUYc7xY5qq+6v5+/czs2AogD+pnJn3+dK2fPnz/WGL8UphbcqFH1FZJkSJLmARO5MYqR4HXoHeTqBMkxnJz4cRFOTObmm3ubs6BWdjimtMtxd1M+3WfSJmsBWLLPhG7Qojzbwj96H0Ehe5Uem0pSqR0gpSlACtPGcUlpC9xtKrufm9V7tXzu9aDJbsPpjxXoJVdXlG0T9RwKol7irjgB3ZgNtTFo+01Uz6pYuK5NHR+Hy1C3Wkv3/AOfcuXMu266f/wCdSWPW4IA9pzVL4zjGuOXuNqZjkk+0enQRWuo/i+VanLhypPSJG0SR9wh/8B51m5M0sr9bN7FpYadf2o2/n1JAHf03/StXF3tCM8TpBMDrArgXlLY/6p6TuJhVWSQ0z4f1Ndtvh/8Ap6GM+GCQImREx0qOoprmyfdkafFPsQoTfUZJJJnzJkwPKelYtw6GZRTPmoNbr9tk+pSBMapEHy2MifX+k58Hw/eFgCQAMECRPkcfoD5+lds9Xp4YfMTTiuOPwcBkwZo5NuRNS+f5OY2FmdKz56RRbSAyFWQckAYPqem9S9rlKidTO09Jge0ZA96yHKg721UwqrDYkkKRp9JORt51nS8d0yfR1zz+K+v2JIaPJN7V1NXIrcuX8gQv+LI1H7AiKmWYzpUSxz5AepPl6b1vv8LqadUSAGgZIBkZ6bn5s7lLcuqgQP8AKMfoJgZ9BWLm8e3wtL1v9Fzx9eDqdPp/IxqC6LufeXWgEnJZvqJyZGCJ8pFddaODjQoH8IAOIyBnHSuC/wAvum5dZGVdZBVtWQBbC6Y0YGtQx8REDbeuhg/Sn1+h53luWSTk+/fr17mS8PfN4M7ju1ZiADvi4F2EwAUwScgnaKlPnz5/pXm4Ti27whwrS6oWb+FjbKlYU/3Tv1rpu8DxDQDcUrqBYaiNnDY8ORpAGnGTM4yqYkop90TE139mwG4q2AZ0y5jMAqygnykn9DUFxQZ9JtvjUF8IkglgszImCfp616Vybli8PbCLk7sx3Ynr6DYAdAAKZknSosaPT7pb32/J30pSqxsilKUAV7tdyq/ftnuL2mBm2Rh4B8MjOcelefcu5PxNwmLTnZSdGhVP+VzJMGTHp1r2KlQZdPDI7Zb0+tyYIuMTz7nHYfu7TXUvszWxq0vpVSB9UkDyyJ8vxVTcj6sZiZweuOv6V7Pfsq6sjgFWBDA7EHBFR/LezvDWGD2rKq4nx7tnfxGTUWXRxm1XBZ0/ieTGnuuR5WppVl7Vdm7lu4120uu07SVRSWQmJ8ImVJnbafeoTlfLrl+4ttFZZMF2ttpQASSZABPpOSRWdPTzjPbRt49dhnj3uSXujh4keBsTg49jThpIWBCBRAxnA8vpA/XPvYOc8v4bh2CWy124J1d4ZRT56QACZzEwMY8ocVHlioem7Zi67Vx1Di4pqvcfP3rbwH/yN6qM+7dPetXz96+G5pIYdCAfUMQDq8gPq9I+9VZx3RaINNNQypslvn7V8dAQQRIOCK+/P2pWedAcVvirdksjsqxBEwCwONhuQRG3lXNa7RWy4XSQp/jaAPcdB0rl7Vcud4uIcIpDDyAOrUM+hn4Kq39lY/8Adby/r1+fbFdZo/EJTwx55XUy4f8AzemzOcnbb6JNKvn8/wAdj0XheMS4CbbBo3j/AG2rXzHOC7KuzaACTO2YLD/xqH7P8C6WNauNV1Z1EEso3WBkNGTEdak+W93auk3uHe4mDqe67EsOptiVIP26bVY/q2n+Fvnv/P8AVnP5vAsscsvL+FPi6t/px+tF87M8m4cW7N5bQDsitOTkgSwBJhj57+tWCodO0nD6VOo5AwFMifPGK6eV82t39fdz4CA0+uR/t9vOnLPjnLapJv2LPkThG2mkd9KUqUYKUpQArC6xAJUaj0ExP5rOlAGF24FUsdlBJ9s1Tbnbon6LI9NTT+gG/vXHzDtTf13lVhpLMqyuVAJGPUx1mq1bthcAAD0/239aytTrX0xuvceo+5brXbi5/FaU56EjHlmc1I3O2tkAQlwnygDp5znOK804zimRxC6lIGyk6TP1MQPpA8pO+MzXLd5pcI8NoqczqUmPCxWIGSTA98x0ihqs9dfwLtRN3rpZmY7sSxnO5nJ671hXBd4m73YZUGvUVK/mGG2MD8/nRb5ld62Tuu4P8QB2AMgTE9IJ9KquEpcjiXPz9d/Wvnda20GIIJM5kAiRHuK57F1jaVoGoqCRBweogwZ3j5HXwdtyyMNJUgnVGmQQcaTkGY6nE+8OR7Uyzpse+a4tdzuv31SNU5IUAAkknoAMnAP4NYPxlsBmLrCzqOoYjeftWt1F5SrKy5Eg6Z6EZEgfowI6YrnPIrUR4ojSRq3EABdtgAAOvnNU9kY8TtM290nzHodX9utFHbWrKk648WBJyPKPzXPe4bh3lnVZYKDq8JEnwyDBUk/YmK2f8rSHBk94pViTkgliekfxGtf/ACZNWol58PUCNOmIgDT9PSOu0mli4R6NoPX7I7eHvK6hkIZSMFdiPStprTw1gIgQTCiBPQDYbdBit/C2musUsr3jDeCIX/MxwD6bnPkTTI45TltgrFlNQjc3Rg7gZJAHqauPY1GFliylVZpXUIJEAEwcgSOtYdl+TaFNy9ZAu6jGrSxVQBGkgkLJk4yevSrFXReH6DyaySfLXT2MTWazzfRFcX1FKUrWM8UpSgBUH2k5+OHSFhrjTpHQRGW/O1Ydr+biza0KWFy4PCV/hAIlj5eQ9a84UAD7knJJ3+9UdXq/L9Eev4HRjZm7ySTuSSfuZr5Wq/xCrMsJAOJz1wBvBrbDDDoyNAOlo2bIyCQR9jWPtk1uJD4zQCfLP4rfwfC3L09zba7G5SIBORJJAB9P9Jz5bw4uXrSNOl3UNmJBiQZ6HbGa9XsWFRQqKFUbBQAPwKuaTSLKt0nwNlKjzR+zXFhdZsgj+6rhnHqV2P2DH+kQ10Dcgb742wcHM+Y6V7NUdc5NaN43tKyylXBUEP8ATBaeoAj1nOwq1k8Pg/hdCKZ5QztqRUQtrMSCAASYAycgk71ODkHF2bbM1pCoMgBizjUc+FQdQBPQgxV3HZzhRcW4LCK6kEFfCJGxKiAxHmRUrSR8OxtVPkfjzzxu4nko4dGVy5La8ak8LCDGkLBB3PhaWB2IqwjsN9NyzebU8aheBwGzOlYGoTsftI3q03eS2GvC8bY7wQZBIBI2LKDDEeZBNSFOw6FRTjkprtxXBLk1TbThaffm+SuWuxtn+N7znrL6QfZAoFbr/ZLhiIRWtnzRz+zSD7ip2lWVp8SVKKr6Ig87I3e5/qVjg+yCh5vOLtsfSjIBJ87mYeOggCfsKslm0qiFUKBsFED8Cs6U7HihjVQVISeSU3cnYpSlSDBSlR/B3bjX7wJXu10BRGQYkyeo+dMgEhVH5j26gnu0hYw7zgnYkxpGxgE59iKvBri5fymzYVltW1UP9XWemZ3EVHkjOXwuhUeW8XxN29dkK1665HhXfT1IHQD8fzuPIuxqgMeLS1dLAaV06gm85O5OMwNq6+TdlhZ4h72vEt3aKNIUN5+cSQAMQB7WOq+n0qh6p8yFciOXkPDC2bYsWwjTICgTPWd59ahub9i7TB3sFkuYKrq8BI6EEGAYiRtv5zaqVZlCMlTQ2yodj+zLWz3vEoO9UwgDaguMtjBJmM7R0q30pRjxxhHbEGxSlKeApSlAClKUAKUpQApSlAClKUAf/9k=">
            <a:extLst>
              <a:ext uri="{FF2B5EF4-FFF2-40B4-BE49-F238E27FC236}">
                <a16:creationId xmlns:a16="http://schemas.microsoft.com/office/drawing/2014/main" id="{8A1355B5-5EC7-8E4A-BEB9-F190BB5AA2AA}"/>
              </a:ext>
            </a:extLst>
          </p:cNvPr>
          <p:cNvSpPr>
            <a:spLocks noChangeAspect="1" noChangeArrowheads="1"/>
          </p:cNvSpPr>
          <p:nvPr/>
        </p:nvSpPr>
        <p:spPr bwMode="auto">
          <a:xfrm>
            <a:off x="1031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177159" name="Picture 18" descr="https://encrypted-tbn3.gstatic.com/images?q=tbn:ANd9GcStq6KIdB-D8bM_iGbfzdnx9Nds7f_whQsLNrTMoREFVhxQmLI6hnMgyNOF">
            <a:extLst>
              <a:ext uri="{FF2B5EF4-FFF2-40B4-BE49-F238E27FC236}">
                <a16:creationId xmlns:a16="http://schemas.microsoft.com/office/drawing/2014/main" id="{60BF2666-9302-824F-AAB8-2D9EB31FD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81300"/>
            <a:ext cx="22018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Picture 20" descr="https://encrypted-tbn0.gstatic.com/images?q=tbn:ANd9GcTrmRLLOWiY7XEFPUCqVIWVx3NuRRZ9IYTejrKu_3pb-oIjcx41">
            <a:extLst>
              <a:ext uri="{FF2B5EF4-FFF2-40B4-BE49-F238E27FC236}">
                <a16:creationId xmlns:a16="http://schemas.microsoft.com/office/drawing/2014/main" id="{8DC8E5F0-05F7-594C-8A2B-74A4A7361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781300"/>
            <a:ext cx="1439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491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9076" name="Tekstvak 13"/>
          <p:cNvSpPr txBox="1">
            <a:spLocks noChangeArrowheads="1"/>
          </p:cNvSpPr>
          <p:nvPr/>
        </p:nvSpPr>
        <p:spPr bwMode="auto">
          <a:xfrm>
            <a:off x="1259632" y="715299"/>
            <a:ext cx="75608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nl-NL" altLang="nl-NL" sz="3600" b="1" i="0" u="none" strike="noStrike" kern="1200" cap="none" spc="0" normalizeH="0" baseline="0" noProof="0" dirty="0">
                <a:ln>
                  <a:noFill/>
                </a:ln>
                <a:solidFill>
                  <a:srgbClr val="92D050"/>
                </a:solidFill>
                <a:effectLst/>
                <a:uLnTx/>
                <a:uFillTx/>
                <a:latin typeface="Calibri" panose="020F0502020204030204" pitchFamily="34" charset="0"/>
                <a:ea typeface="+mn-ea"/>
                <a:cs typeface="Arial" panose="020B0604020202020204" pitchFamily="34" charset="0"/>
              </a:rPr>
              <a:t>“Ik  vind dat iedereen de gebruiksaanwijzing van zijn hersenen moet  kennen……”</a:t>
            </a:r>
          </a:p>
        </p:txBody>
      </p:sp>
      <p:sp>
        <p:nvSpPr>
          <p:cNvPr id="259077" name="AutoShape 2" descr="data:image/jpg;base64,/9j/4AAQSkZJRgABAQAAAQABAAD/2wCEAAkGBggGBQkIBwgKFQkVGSAXDRQMFxodGRwhHxwdIh8fICkeJy0kHyAjIhwaJDsiLycrLTgsHB49PTw2QScvLykBCQoKDQsOGQ8OGTUkHCQ1NTU1NTU1NTU1NTUpLjUpNS81KjU1NS81NTUpNDUqNCkqLy0yMDU1NTQsNjUsKTU1Nf/AABEIADoATgMBIgACEQEDEQH/xAAbAAACAgMBAAAAAAAAAAAAAAAABAUGAQMHAv/EADkQAAECBAIHBQYEBwAAAAAAAAECAwAEBREGEhUhMUFRU5EHEyJSoRQjMmFicRYzQoEXNHKxwdHw/8QAGgEAAgMBAQAAAAAAAAAAAAAAAAECAwQFBv/EAC4RAAEBBQYEBQUAAAAAAAAAAAABAgMEEVISExRRkaEFISJBFVOxweExMkJhcf/aAAwDAQACEQMRAD8A7jBBBAAtOTjEhKOzM26hDCBdal7AI5z/ABaqNQm3zQcNPvyiVWSsFVz9wlJt9oR7a266VMrJvQxb8rcvi5/g7I0YUbx27h2WOHZmk+wW8IRluDvzb83G+uNrtywjFtqSzFMlF9rFXp6kO1fCky1KXstZKri/DMkAn946DSqtKVqnNTtPeSthYukj+x4EcI5q7i6uUGf0V2iSjDlMfFitpN0jptA3jaNoj1L4JxPh+YdewLVmVUx7xJDpB+23Uf6hb5wm3TCp2T0UJkzO9o03h3FKadiWmIalFflTDKypJG42IGriN0Xll1DyEuNKSUEXSUm4I4iOJ45axnL0IjFM5TTKk+BPhzk/RYXvxPCLP2Ms11ukLVOm1IP8ol2+a+8p+j/hCeOWUd20VAReZ0qCCCMgzV7Szzm+og9pY5zfURXzRXr/AJjfrBoV7mI9Y4HiMZ5G5suXVRNTXsc5LOMTBYUyoWWlZBBB3GKfh/Av4WxC7N0ethMgs+8l3QFC33vtG5XCJXQz3nR6waHe5iPWGnFY1lFRHPJf2Fw6qJCtUumYhpjkjUe6Uyr5i4O5QO4jjFAT2RuS47uTxdMoYHwJFtXQgekW7RDvMR6xjRLvMR6xJnjEc7SSOdww7pfyK1TeyaURVWZqtV1cy0jWlt06ifncnV8o6K28w2lKUuNBI1AAjVFf0S6P1o9YNFOedHrEW+MRrf3Odww7uosftLPOb6iD2lnmt9RFb0W4P1o9YNGOD9aPWKvFYrydx4d3Ub6ziSUodRp8rNggPlQC9ycoHxcASpKb8SIRouLlVuqMyrdPKQppLyy4tIVZd8pSNqxqFyNhIiQquHJKsuuKnkrUlTKmFIJ8OVZSokfVdI1xpl8MS8tVZWdMxNKLKMkshZGVAyBBtYX1gbCbXjtJdWJL9TNznyFpnFpaqCkNyDipBLyZd5/MBZaiB4U7VJBIBP8AqI5rtFbdeWhMhcE+5LTqVE+9S14wPgJKri+0BXCJX8ISWkVzBfm+6Ky8lkqHdBwi2cC1777E2BgXhGSFCYpss480hCkrS4zlDhUjWCo21m/GCcOkpoHUaa3ipVNxDL0mWlmFzK0Z0986G73UUhIuNaiReFZjHCmnnUs0xa0N96p4pcSCEMrCFKF/iJUVWH0mH2sMKYqiZ8Viol+yUu5sllhBUQFavqUNVtsKnAsgp0FczOd0QUvN5hlcBdW6QrVexUs7LXAEVosOkp+5LqPCseSDc40062pLK1rQ24SMvgQhVz5QorCfvGafi9dTXL+zyADJKQ+t91KQlSteVN/jUE2JA42jcvBdMdamWn++W26lxDgWRb3i86iOBBAA+QEeXMFU9yaDnfTQZzJWWgRkK0JypXsuFWA2HaBEFWGl3DqI6X7QA/SpypJkEGUa2hp0KdJKwlIyW1FVyf2iepNaYrLk0ZXXLoKQhxJ1KzISvVwtmA+8KSeE2pORZk1VCeXLNqQtpDhTZPdkkDUNYJtt4CH6ZSZSjsOsyTeVtS1OKG66jc2+XARS+VxJbCfzb5Js2u5t021yV9RBptrlL6iEcifKIMifKI8/jYupNDZcu8h3TTXKX1EGmWuUvqISyJ8ogyJ8oiOLiqk0C6d5DmmGuUvqIxphrlr6iFMifKIMifKIWKiqk0HdsZDWl2+WvqINLN8tfUQrkT5RBkT5RCxMTUmgXbGQzpVvlr6xjSrfLX1hfInyiM5E+UQsREVJoO7YyP/Z"/>
          <p:cNvSpPr>
            <a:spLocks noChangeAspect="1" noChangeArrowheads="1"/>
          </p:cNvSpPr>
          <p:nvPr/>
        </p:nvSpPr>
        <p:spPr bwMode="auto">
          <a:xfrm>
            <a:off x="1190625" y="653653"/>
            <a:ext cx="557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nl-NL" altLang="nl-NL" sz="135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259078"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6992"/>
            <a:ext cx="3456384" cy="8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933A7949-1F82-9749-9DA0-1101D2617236}"/>
              </a:ext>
            </a:extLst>
          </p:cNvPr>
          <p:cNvSpPr txBox="1"/>
          <p:nvPr/>
        </p:nvSpPr>
        <p:spPr>
          <a:xfrm>
            <a:off x="1188489" y="4869160"/>
            <a:ext cx="784887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srgbClr val="92D050"/>
                </a:solidFill>
                <a:latin typeface="Calibri"/>
                <a:cs typeface="Arial" panose="020B0604020202020204" pitchFamily="34" charset="0"/>
              </a:rPr>
              <a:t>Presentaties</a:t>
            </a:r>
            <a:endParaRPr kumimoji="0" lang="nl-NL" sz="3600" b="1" i="0" u="none" strike="noStrike" kern="1200" cap="none" spc="0" normalizeH="0" baseline="0" noProof="0" dirty="0">
              <a:ln>
                <a:noFill/>
              </a:ln>
              <a:solidFill>
                <a:srgbClr val="92D05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Calibri"/>
                <a:ea typeface="+mn-ea"/>
                <a:cs typeface="Arial" panose="020B0604020202020204" pitchFamily="34" charset="0"/>
              </a:rPr>
              <a:t>Limbisch Mengpaneel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Calibri"/>
                <a:ea typeface="+mn-ea"/>
                <a:cs typeface="Arial" panose="020B0604020202020204" pitchFamily="34" charset="0"/>
                <a:hlinkClick r:id="rId3"/>
              </a:rPr>
              <a:t>www.brainworks.nu</a:t>
            </a:r>
            <a:endParaRPr kumimoji="0" lang="nl-NL" sz="3600" b="1" i="0" u="none" strike="noStrike" kern="1200" cap="none" spc="0" normalizeH="0" baseline="0" noProof="0" dirty="0">
              <a:ln>
                <a:noFill/>
              </a:ln>
              <a:solidFill>
                <a:srgbClr val="92D05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92D05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vaal 1"/>
          <p:cNvSpPr/>
          <p:nvPr/>
        </p:nvSpPr>
        <p:spPr>
          <a:xfrm rot="1353365">
            <a:off x="6390357" y="3616216"/>
            <a:ext cx="2376264" cy="1858233"/>
          </a:xfrm>
          <a:prstGeom prst="ellipse">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a:ea typeface="+mn-ea"/>
                <a:cs typeface="+mn-cs"/>
              </a:rPr>
              <a:t>En ik ben heel blij met een aanbeveling op </a:t>
            </a:r>
            <a:r>
              <a:rPr kumimoji="0" lang="nl-NL" sz="1800" b="1" i="0" u="none" strike="noStrike" kern="1200" cap="none" spc="0" normalizeH="0" baseline="0" noProof="0" dirty="0" err="1">
                <a:ln>
                  <a:noFill/>
                </a:ln>
                <a:solidFill>
                  <a:prstClr val="white"/>
                </a:solidFill>
                <a:effectLst/>
                <a:uLnTx/>
                <a:uFillTx/>
                <a:latin typeface="Calibri"/>
                <a:ea typeface="+mn-ea"/>
                <a:cs typeface="+mn-cs"/>
              </a:rPr>
              <a:t>Linkedin</a:t>
            </a:r>
            <a:r>
              <a:rPr kumimoji="0" lang="nl-NL" sz="1800" b="1"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44310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Afbeelding 3" descr="brain in ha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24"/>
            <a:ext cx="9144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hthoek 3"/>
          <p:cNvSpPr>
            <a:spLocks noChangeArrowheads="1"/>
          </p:cNvSpPr>
          <p:nvPr/>
        </p:nvSpPr>
        <p:spPr bwMode="auto">
          <a:xfrm>
            <a:off x="1835150" y="2636838"/>
            <a:ext cx="605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4000" b="1" i="0" u="none" strike="noStrike" kern="1200" cap="none" spc="0" normalizeH="0" baseline="0" noProof="0">
                <a:ln>
                  <a:noFill/>
                </a:ln>
                <a:solidFill>
                  <a:srgbClr val="000000"/>
                </a:solidFill>
                <a:effectLst/>
                <a:uLnTx/>
                <a:uFillTx/>
                <a:latin typeface="Calibri" pitchFamily="34" charset="0"/>
                <a:ea typeface="+mn-ea"/>
                <a:cs typeface="Arial" charset="0"/>
              </a:rPr>
              <a:t>Kennismaken met het brein</a:t>
            </a:r>
          </a:p>
        </p:txBody>
      </p:sp>
    </p:spTree>
    <p:extLst>
      <p:ext uri="{BB962C8B-B14F-4D97-AF65-F5344CB8AC3E}">
        <p14:creationId xmlns:p14="http://schemas.microsoft.com/office/powerpoint/2010/main" val="275082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B7BDA-6813-934F-A726-F99EA1444687}"/>
              </a:ext>
            </a:extLst>
          </p:cNvPr>
          <p:cNvSpPr>
            <a:spLocks noGrp="1"/>
          </p:cNvSpPr>
          <p:nvPr>
            <p:ph type="title"/>
          </p:nvPr>
        </p:nvSpPr>
        <p:spPr/>
        <p:txBody>
          <a:bodyPr/>
          <a:lstStyle/>
          <a:p>
            <a:endParaRPr lang="nl-NL"/>
          </a:p>
        </p:txBody>
      </p:sp>
      <p:pic>
        <p:nvPicPr>
          <p:cNvPr id="4" name="Onlinemedia 3" descr="Pinky and the Brain - Hersenstam/Brainstem [Dutch]">
            <a:hlinkClick r:id="" action="ppaction://media"/>
            <a:extLst>
              <a:ext uri="{FF2B5EF4-FFF2-40B4-BE49-F238E27FC236}">
                <a16:creationId xmlns:a16="http://schemas.microsoft.com/office/drawing/2014/main" id="{E8CA2D51-8732-B941-A8CB-507322CF4A60}"/>
              </a:ext>
            </a:extLst>
          </p:cNvPr>
          <p:cNvPicPr>
            <a:picLocks noGrp="1" noRot="1" noChangeAspect="1"/>
          </p:cNvPicPr>
          <p:nvPr>
            <p:ph idx="1"/>
            <a:videoFile r:link="rId1"/>
          </p:nvPr>
        </p:nvPicPr>
        <p:blipFill>
          <a:blip r:embed="rId3"/>
          <a:stretch>
            <a:fillRect/>
          </a:stretch>
        </p:blipFill>
        <p:spPr>
          <a:xfrm>
            <a:off x="457200" y="429891"/>
            <a:ext cx="8003232" cy="5998217"/>
          </a:xfrm>
          <a:prstGeom prst="rect">
            <a:avLst/>
          </a:prstGeom>
        </p:spPr>
      </p:pic>
    </p:spTree>
    <p:extLst>
      <p:ext uri="{BB962C8B-B14F-4D97-AF65-F5344CB8AC3E}">
        <p14:creationId xmlns:p14="http://schemas.microsoft.com/office/powerpoint/2010/main" val="106350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br>
              <a:rPr lang="nl-NL" altLang="nl-NL" sz="4000" b="1" dirty="0"/>
            </a:br>
            <a:br>
              <a:rPr lang="nl-NL" altLang="nl-NL" sz="4000" b="1" dirty="0"/>
            </a:br>
            <a:br>
              <a:rPr lang="nl-NL" altLang="nl-NL" sz="4000" b="1" dirty="0"/>
            </a:br>
            <a:br>
              <a:rPr lang="nl-NL" altLang="nl-NL" sz="4000" b="1" dirty="0"/>
            </a:br>
            <a:r>
              <a:rPr lang="nl-NL" altLang="nl-NL" sz="4000" b="1" dirty="0"/>
              <a:t>Wat wist jij allemaal al van hersenen?</a:t>
            </a:r>
            <a:br>
              <a:rPr lang="nl-NL" altLang="nl-NL" sz="4000" b="1" dirty="0"/>
            </a:br>
            <a:r>
              <a:rPr lang="nl-NL" altLang="nl-NL" sz="4000" b="1" dirty="0"/>
              <a:t>Of wat heb je herkend in het filmpje?</a:t>
            </a:r>
            <a:br>
              <a:rPr lang="nl-NL" altLang="nl-NL" sz="4000" b="1" dirty="0"/>
            </a:br>
            <a:endParaRPr lang="nl-NL" altLang="nl-NL" sz="4000" b="1" dirty="0"/>
          </a:p>
        </p:txBody>
      </p:sp>
      <p:sp>
        <p:nvSpPr>
          <p:cNvPr id="264195" name="Rectangle 3"/>
          <p:cNvSpPr>
            <a:spLocks noGrp="1" noChangeArrowheads="1"/>
          </p:cNvSpPr>
          <p:nvPr>
            <p:ph type="body" idx="1"/>
          </p:nvPr>
        </p:nvSpPr>
        <p:spPr>
          <a:xfrm>
            <a:off x="457200" y="1166018"/>
            <a:ext cx="8229600" cy="4525963"/>
          </a:xfrm>
        </p:spPr>
        <p:txBody>
          <a:bodyPr/>
          <a:lstStyle/>
          <a:p>
            <a:pPr marL="0" indent="0" eaLnBrk="1" hangingPunct="1">
              <a:buNone/>
            </a:pPr>
            <a:endParaRPr lang="nl-NL" altLang="nl-NL" dirty="0">
              <a:solidFill>
                <a:schemeClr val="accent2"/>
              </a:solidFill>
            </a:endParaRPr>
          </a:p>
          <a:p>
            <a:pPr marL="0" indent="0" eaLnBrk="1" hangingPunct="1">
              <a:buNone/>
            </a:pPr>
            <a:endParaRPr lang="nl-NL" altLang="nl-NL" dirty="0"/>
          </a:p>
          <a:p>
            <a:pPr eaLnBrk="1" hangingPunct="1"/>
            <a:endParaRPr lang="nl-NL" altLang="nl-NL" dirty="0"/>
          </a:p>
          <a:p>
            <a:pPr algn="ctr" eaLnBrk="1" hangingPunct="1">
              <a:buFont typeface="Arial" panose="020B0604020202020204" pitchFamily="34" charset="0"/>
              <a:buNone/>
            </a:pPr>
            <a:r>
              <a:rPr lang="nl-NL" altLang="nl-NL" dirty="0"/>
              <a:t>Meld het in de chat, ik ben benieuwd!</a:t>
            </a:r>
          </a:p>
          <a:p>
            <a:pPr eaLnBrk="1" hangingPunct="1"/>
            <a:endParaRPr lang="nl-NL" altLang="nl-NL" dirty="0"/>
          </a:p>
          <a:p>
            <a:pPr eaLnBrk="1" hangingPunct="1">
              <a:buFontTx/>
              <a:buNone/>
            </a:pPr>
            <a:r>
              <a:rPr lang="nl-NL" altLang="nl-NL" dirty="0"/>
              <a:t>					1 minuut!</a:t>
            </a:r>
          </a:p>
        </p:txBody>
      </p:sp>
      <p:pic>
        <p:nvPicPr>
          <p:cNvPr id="264196" name="Picture 2" descr="C:\Users\brigitte.spee\local Settings\Temporary Internet Files\Content.IE5\0ZWMHIGF\MP9004266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076700"/>
            <a:ext cx="16097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8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rtlCol="0">
            <a:normAutofit fontScale="90000"/>
          </a:bodyPr>
          <a:lstStyle/>
          <a:p>
            <a:pPr eaLnBrk="1" fontAlgn="auto" hangingPunct="1">
              <a:spcAft>
                <a:spcPts val="0"/>
              </a:spcAft>
              <a:defRPr/>
            </a:pPr>
            <a:r>
              <a:rPr lang="nl-NL" dirty="0">
                <a:solidFill>
                  <a:srgbClr val="FFFFCC"/>
                </a:solidFill>
              </a:rPr>
              <a:t>Opbouw en werking van het brein: anatomie</a:t>
            </a:r>
          </a:p>
        </p:txBody>
      </p:sp>
      <p:sp>
        <p:nvSpPr>
          <p:cNvPr id="6148" name="Rectangle 3"/>
          <p:cNvSpPr>
            <a:spLocks noGrp="1" noChangeArrowheads="1"/>
          </p:cNvSpPr>
          <p:nvPr>
            <p:ph type="body" sz="half" idx="4294967295"/>
          </p:nvPr>
        </p:nvSpPr>
        <p:spPr>
          <a:xfrm>
            <a:off x="4648200" y="1600200"/>
            <a:ext cx="4038600" cy="4525963"/>
          </a:xfrm>
        </p:spPr>
        <p:txBody>
          <a:bodyPr rtlCol="0">
            <a:normAutofit lnSpcReduction="10000"/>
          </a:bodyPr>
          <a:lstStyle/>
          <a:p>
            <a:pPr eaLnBrk="1" fontAlgn="auto" hangingPunct="1">
              <a:spcAft>
                <a:spcPts val="0"/>
              </a:spcAft>
              <a:buFont typeface="Arial" pitchFamily="34" charset="0"/>
              <a:buChar char="•"/>
              <a:defRPr/>
            </a:pPr>
            <a:r>
              <a:rPr lang="nl-NL" sz="2800" dirty="0">
                <a:solidFill>
                  <a:srgbClr val="FFFFCC"/>
                </a:solidFill>
              </a:rPr>
              <a:t>Reptielenbrein: basale functies</a:t>
            </a:r>
          </a:p>
          <a:p>
            <a:pPr eaLnBrk="1" fontAlgn="auto" hangingPunct="1">
              <a:spcAft>
                <a:spcPts val="0"/>
              </a:spcAft>
              <a:buFont typeface="Arial" pitchFamily="34" charset="0"/>
              <a:buChar char="•"/>
              <a:defRPr/>
            </a:pPr>
            <a:endParaRPr lang="nl-NL" sz="2800" dirty="0">
              <a:solidFill>
                <a:srgbClr val="FFFFCC"/>
              </a:solidFill>
            </a:endParaRPr>
          </a:p>
          <a:p>
            <a:pPr eaLnBrk="1" fontAlgn="auto" hangingPunct="1">
              <a:spcAft>
                <a:spcPts val="0"/>
              </a:spcAft>
              <a:buFont typeface="Arial" pitchFamily="34" charset="0"/>
              <a:buChar char="•"/>
              <a:defRPr/>
            </a:pPr>
            <a:r>
              <a:rPr lang="nl-NL" sz="2800" dirty="0">
                <a:solidFill>
                  <a:srgbClr val="FFFFCC"/>
                </a:solidFill>
              </a:rPr>
              <a:t>Zoogdierbrein: emoties, onthouden</a:t>
            </a:r>
          </a:p>
          <a:p>
            <a:pPr eaLnBrk="1" fontAlgn="auto" hangingPunct="1">
              <a:spcAft>
                <a:spcPts val="0"/>
              </a:spcAft>
              <a:buFont typeface="Arial" pitchFamily="34" charset="0"/>
              <a:buChar char="•"/>
              <a:defRPr/>
            </a:pPr>
            <a:endParaRPr lang="nl-NL" sz="2800" dirty="0">
              <a:solidFill>
                <a:srgbClr val="FFFFCC"/>
              </a:solidFill>
            </a:endParaRPr>
          </a:p>
          <a:p>
            <a:pPr eaLnBrk="1" fontAlgn="auto" hangingPunct="1">
              <a:spcAft>
                <a:spcPts val="0"/>
              </a:spcAft>
              <a:buFont typeface="Arial" pitchFamily="34" charset="0"/>
              <a:buChar char="•"/>
              <a:defRPr/>
            </a:pPr>
            <a:endParaRPr lang="nl-NL" sz="2800" dirty="0">
              <a:solidFill>
                <a:srgbClr val="FFFFCC"/>
              </a:solidFill>
            </a:endParaRPr>
          </a:p>
          <a:p>
            <a:pPr eaLnBrk="1" fontAlgn="auto" hangingPunct="1">
              <a:spcAft>
                <a:spcPts val="0"/>
              </a:spcAft>
              <a:buFont typeface="Arial" pitchFamily="34" charset="0"/>
              <a:buChar char="•"/>
              <a:defRPr/>
            </a:pPr>
            <a:r>
              <a:rPr lang="nl-NL" sz="2800" dirty="0">
                <a:solidFill>
                  <a:srgbClr val="FFFFCC"/>
                </a:solidFill>
              </a:rPr>
              <a:t>Mensenbrein: bewustzijn, plannen, taal</a:t>
            </a:r>
          </a:p>
          <a:p>
            <a:pPr eaLnBrk="1" fontAlgn="auto" hangingPunct="1">
              <a:spcAft>
                <a:spcPts val="0"/>
              </a:spcAft>
              <a:buFont typeface="Arial" pitchFamily="34" charset="0"/>
              <a:buChar char="•"/>
              <a:defRPr/>
            </a:pPr>
            <a:endParaRPr lang="nl-NL" sz="2800" dirty="0">
              <a:solidFill>
                <a:srgbClr val="FFFFCC"/>
              </a:solidFill>
            </a:endParaRPr>
          </a:p>
        </p:txBody>
      </p:sp>
      <p:pic>
        <p:nvPicPr>
          <p:cNvPr id="117764" name="Picture 4" descr="MPj040696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24479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descr="MPj04093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924175"/>
            <a:ext cx="2449513"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descr="MPj040032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860800"/>
            <a:ext cx="188753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3399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3"/>
          <p:cNvSpPr>
            <a:spLocks noGrp="1" noChangeArrowheads="1"/>
          </p:cNvSpPr>
          <p:nvPr>
            <p:ph type="body" idx="4294967295"/>
          </p:nvPr>
        </p:nvSpPr>
        <p:spPr/>
        <p:txBody>
          <a:bodyPr/>
          <a:lstStyle/>
          <a:p>
            <a:pPr eaLnBrk="1" hangingPunct="1"/>
            <a:endParaRPr lang="en-US" altLang="nl-NL"/>
          </a:p>
        </p:txBody>
      </p:sp>
      <p:pic>
        <p:nvPicPr>
          <p:cNvPr id="232450" name="Picture 4" descr="bigstockphoto_Brain_Neuron_Cell_2888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350"/>
            <a:ext cx="9144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2"/>
          <p:cNvSpPr>
            <a:spLocks noGrp="1" noChangeArrowheads="1"/>
          </p:cNvSpPr>
          <p:nvPr>
            <p:ph type="title" idx="4294967295"/>
          </p:nvPr>
        </p:nvSpPr>
        <p:spPr>
          <a:xfrm>
            <a:off x="457200" y="274638"/>
            <a:ext cx="3829050" cy="3154362"/>
          </a:xfrm>
        </p:spPr>
        <p:txBody>
          <a:bodyPr/>
          <a:lstStyle/>
          <a:p>
            <a:pPr eaLnBrk="1" hangingPunct="1"/>
            <a:r>
              <a:rPr lang="nl-NL" altLang="nl-NL" sz="4000">
                <a:solidFill>
                  <a:srgbClr val="FFFFCC"/>
                </a:solidFill>
              </a:rPr>
              <a:t>De elektro-chemische </a:t>
            </a:r>
            <a:br>
              <a:rPr lang="nl-NL" altLang="nl-NL" sz="4000">
                <a:solidFill>
                  <a:srgbClr val="FFFFCC"/>
                </a:solidFill>
              </a:rPr>
            </a:br>
            <a:r>
              <a:rPr lang="nl-NL" altLang="nl-NL" sz="4000">
                <a:solidFill>
                  <a:srgbClr val="FFFFCC"/>
                </a:solidFill>
              </a:rPr>
              <a:t>fabriek</a:t>
            </a:r>
            <a:r>
              <a:rPr lang="nl-NL" altLang="nl-NL" sz="4000">
                <a:solidFill>
                  <a:schemeClr val="bg1"/>
                </a:solidFill>
              </a:rPr>
              <a:t> …</a:t>
            </a:r>
            <a:br>
              <a:rPr lang="nl-NL" altLang="nl-NL" sz="4000">
                <a:solidFill>
                  <a:schemeClr val="bg1"/>
                </a:solidFill>
              </a:rPr>
            </a:br>
            <a:br>
              <a:rPr lang="nl-NL" altLang="nl-NL" sz="4000">
                <a:solidFill>
                  <a:schemeClr val="bg1"/>
                </a:solidFill>
              </a:rPr>
            </a:br>
            <a:r>
              <a:rPr lang="nl-NL" altLang="nl-NL" sz="3200">
                <a:solidFill>
                  <a:srgbClr val="FFFFCC"/>
                </a:solidFill>
              </a:rPr>
              <a:t>hersencel of neuron</a:t>
            </a:r>
          </a:p>
        </p:txBody>
      </p:sp>
      <p:sp>
        <p:nvSpPr>
          <p:cNvPr id="9221" name="Tekstvak 4"/>
          <p:cNvSpPr txBox="1">
            <a:spLocks noChangeArrowheads="1"/>
          </p:cNvSpPr>
          <p:nvPr/>
        </p:nvSpPr>
        <p:spPr bwMode="auto">
          <a:xfrm>
            <a:off x="6643688" y="5214938"/>
            <a:ext cx="2071687" cy="646112"/>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a:ea typeface="+mn-ea"/>
                <a:cs typeface="+mn-cs"/>
              </a:rPr>
              <a:t>100 miljard neuronen!</a:t>
            </a:r>
          </a:p>
        </p:txBody>
      </p:sp>
    </p:spTree>
    <p:extLst>
      <p:ext uri="{BB962C8B-B14F-4D97-AF65-F5344CB8AC3E}">
        <p14:creationId xmlns:p14="http://schemas.microsoft.com/office/powerpoint/2010/main" val="3753133865"/>
      </p:ext>
    </p:extLst>
  </p:cSld>
  <p:clrMapOvr>
    <a:masterClrMapping/>
  </p:clrMapOvr>
  <p:transition/>
</p:sld>
</file>

<file path=ppt/theme/theme1.xml><?xml version="1.0" encoding="utf-8"?>
<a:theme xmlns:a="http://schemas.openxmlformats.org/drawingml/2006/main" name="3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rgbClr val="00009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rgbClr val="000099"/>
            </a:solidFill>
            <a:effectLst/>
            <a:latin typeface="Arial" panose="020B0604020202020204" pitchFamily="34" charset="0"/>
            <a:cs typeface="Arial" panose="020B0604020202020204" pitchFamily="34"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thema">
  <a:themeElements>
    <a:clrScheme name="3_Office-thema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3_Office-thema">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thema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000099"/>
            </a:solidFill>
            <a:effectLst/>
            <a:latin typeface="Arial"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F9B052-23A4-3947-992B-4C7752CF6E62}">
  <we:reference id="wa104178141" version="3.10.0.7" store="nl-NL" storeType="OMEX"/>
  <we:alternateReferences>
    <we:reference id="wa104178141" version="3.10.0.7" store="nl-NL"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5926</TotalTime>
  <Words>1253</Words>
  <Application>Microsoft Macintosh PowerPoint</Application>
  <PresentationFormat>Diavoorstelling (4:3)</PresentationFormat>
  <Paragraphs>223</Paragraphs>
  <Slides>46</Slides>
  <Notes>11</Notes>
  <HiddenSlides>0</HiddenSlides>
  <MMClips>1</MMClips>
  <ScaleCrop>false</ScaleCrop>
  <HeadingPairs>
    <vt:vector size="6" baseType="variant">
      <vt:variant>
        <vt:lpstr>Gebruikte lettertypen</vt:lpstr>
      </vt:variant>
      <vt:variant>
        <vt:i4>4</vt:i4>
      </vt:variant>
      <vt:variant>
        <vt:lpstr>Thema</vt:lpstr>
      </vt:variant>
      <vt:variant>
        <vt:i4>17</vt:i4>
      </vt:variant>
      <vt:variant>
        <vt:lpstr>Diatitels</vt:lpstr>
      </vt:variant>
      <vt:variant>
        <vt:i4>46</vt:i4>
      </vt:variant>
    </vt:vector>
  </HeadingPairs>
  <TitlesOfParts>
    <vt:vector size="67" baseType="lpstr">
      <vt:lpstr>Arial</vt:lpstr>
      <vt:lpstr>Bradley Hand</vt:lpstr>
      <vt:lpstr>Calibri</vt:lpstr>
      <vt:lpstr>Times New Roman</vt:lpstr>
      <vt:lpstr>3_Office-thema</vt:lpstr>
      <vt:lpstr>Standaardontwerp</vt:lpstr>
      <vt:lpstr>6_Office-thema</vt:lpstr>
      <vt:lpstr>1_Standaardontwerp</vt:lpstr>
      <vt:lpstr>5_Standaardontwerp</vt:lpstr>
      <vt:lpstr>1_Office-thema</vt:lpstr>
      <vt:lpstr>4_Office-thema</vt:lpstr>
      <vt:lpstr>18_Office-thema</vt:lpstr>
      <vt:lpstr>5_Office-thema</vt:lpstr>
      <vt:lpstr>4_Standaardontwerp</vt:lpstr>
      <vt:lpstr>2_Standaardontwerp</vt:lpstr>
      <vt:lpstr>3_Standaardontwerp</vt:lpstr>
      <vt:lpstr>8_Standaardontwerp</vt:lpstr>
      <vt:lpstr>12_Office-thema</vt:lpstr>
      <vt:lpstr>8_Office-thema</vt:lpstr>
      <vt:lpstr>2_Office-thema</vt:lpstr>
      <vt:lpstr>7_Office-thema</vt:lpstr>
      <vt:lpstr>PowerPoint-presentatie</vt:lpstr>
      <vt:lpstr>NS, Brein, en ik.  Van managementtrainee tot breinexpert.</vt:lpstr>
      <vt:lpstr>Toepassingen van breinkennis</vt:lpstr>
      <vt:lpstr>PowerPoint-presentatie</vt:lpstr>
      <vt:lpstr>PowerPoint-presentatie</vt:lpstr>
      <vt:lpstr>PowerPoint-presentatie</vt:lpstr>
      <vt:lpstr>    Wat wist jij allemaal al van hersenen? Of wat heb je herkend in het filmpje? </vt:lpstr>
      <vt:lpstr>Opbouw en werking van het brein: anatomie</vt:lpstr>
      <vt:lpstr>De elektro-chemische  fabriek …  hersencel of neuron</vt:lpstr>
      <vt:lpstr>Signaaloverdracht via</vt:lpstr>
      <vt:lpstr>Netwerk van neuronen</vt:lpstr>
      <vt:lpstr>De kracht van herhaling</vt:lpstr>
      <vt:lpstr>Hoe houd jij ze fit?  Wat draagt het meest bij aan het hebben en houden van gezonde hersens?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Onderlinge strijd om voorrang</vt:lpstr>
      <vt:lpstr>PowerPoint-presentatie</vt:lpstr>
      <vt:lpstr>PowerPoint-presentatie</vt:lpstr>
      <vt:lpstr>PowerPoint-presentatie</vt:lpstr>
      <vt:lpstr>PowerPoint-presentatie</vt:lpstr>
      <vt:lpstr>Required </vt:lpstr>
      <vt:lpstr>Difficult </vt:lpstr>
      <vt:lpstr>PFC zoekt altijd de complete oplossing die naadloos past op het probleem</vt:lpstr>
      <vt:lpstr>PowerPoint-presentatie</vt:lpstr>
      <vt:lpstr>PowerPoint-presentatie</vt:lpstr>
      <vt:lpstr>PowerPoint-presentatie</vt:lpstr>
      <vt:lpstr>Uitsmijter:  3 breintips bij het vinden van een baan</vt:lpstr>
      <vt:lpstr>PowerPoint-presentatie</vt:lpstr>
      <vt:lpstr>Oefen je blik</vt:lpstr>
      <vt:lpstr>Breng het brein in de kiesmodus en stel daarna je echte vraag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Jasper Schut</cp:lastModifiedBy>
  <cp:revision>5</cp:revision>
  <dcterms:created xsi:type="dcterms:W3CDTF">2020-05-25T12:59:51Z</dcterms:created>
  <dcterms:modified xsi:type="dcterms:W3CDTF">2020-06-21T13:00:29Z</dcterms:modified>
</cp:coreProperties>
</file>